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handoutMasterIdLst>
    <p:handoutMasterId r:id="rId29"/>
  </p:handoutMasterIdLst>
  <p:sldIdLst>
    <p:sldId id="384" r:id="rId2"/>
    <p:sldId id="385" r:id="rId3"/>
    <p:sldId id="386" r:id="rId4"/>
    <p:sldId id="443" r:id="rId5"/>
    <p:sldId id="426" r:id="rId6"/>
    <p:sldId id="387" r:id="rId7"/>
    <p:sldId id="405" r:id="rId8"/>
    <p:sldId id="402" r:id="rId9"/>
    <p:sldId id="406" r:id="rId10"/>
    <p:sldId id="399" r:id="rId11"/>
    <p:sldId id="400" r:id="rId12"/>
    <p:sldId id="447" r:id="rId13"/>
    <p:sldId id="379" r:id="rId14"/>
    <p:sldId id="427" r:id="rId15"/>
    <p:sldId id="378" r:id="rId16"/>
    <p:sldId id="448" r:id="rId17"/>
    <p:sldId id="442" r:id="rId18"/>
    <p:sldId id="449" r:id="rId19"/>
    <p:sldId id="451" r:id="rId20"/>
    <p:sldId id="452" r:id="rId21"/>
    <p:sldId id="453" r:id="rId22"/>
    <p:sldId id="454" r:id="rId23"/>
    <p:sldId id="457" r:id="rId24"/>
    <p:sldId id="455" r:id="rId25"/>
    <p:sldId id="456" r:id="rId26"/>
    <p:sldId id="39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K. Williams" initials="MKW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1DEDF"/>
    <a:srgbClr val="ADB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9033" autoAdjust="0"/>
  </p:normalViewPr>
  <p:slideViewPr>
    <p:cSldViewPr snapToGrid="0">
      <p:cViewPr varScale="1">
        <p:scale>
          <a:sx n="57" d="100"/>
          <a:sy n="57" d="100"/>
        </p:scale>
        <p:origin x="-636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6"/>
    </p:cViewPr>
  </p:sorterViewPr>
  <p:notesViewPr>
    <p:cSldViewPr snapToGrid="0">
      <p:cViewPr varScale="1">
        <p:scale>
          <a:sx n="54" d="100"/>
          <a:sy n="54" d="100"/>
        </p:scale>
        <p:origin x="-25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intresources.worldbank.org/INTSOUTHASIA/147261-1312989880385/23192478/PortPerfInd-Apr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95332\Documents\SASDA%20AMT\Portfolio\South%20Asia%20Agriculture%20and%20Rural%20Development%20Portfolio%20Overvie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95332\Contacts\Documents\Knowledge%20Learning%20and%20Communications\SASDA%20Agriculture%20Update\SAR%20AAP%20lending%20FY03-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95332\Contacts\Documents\SASDA%20AMT\Story%20of%20Agriculture\ARD-15%20year-IBRD-I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65215231642425E-2"/>
          <c:y val="3.241600440283144E-2"/>
          <c:w val="0.95965733757141858"/>
          <c:h val="0.94170216017107866"/>
        </c:manualLayout>
      </c:layout>
      <c:pie3DChart>
        <c:varyColors val="1"/>
        <c:ser>
          <c:idx val="0"/>
          <c:order val="0"/>
          <c:tx>
            <c:strRef>
              <c:f>Sheet2!$C$2</c:f>
              <c:strCache>
                <c:ptCount val="1"/>
                <c:pt idx="0">
                  <c:v>Net Commitment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0" h="2540000"/>
              <a:bevelB w="2540000" h="2540000"/>
            </a:sp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2540000" h="2540000"/>
                <a:bevelB w="2540000" h="2540000"/>
              </a:sp3d>
            </c:spPr>
          </c:dPt>
          <c:dLbls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960655799254064"/>
                  <c:y val="5.443400626290892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11456937160124479"/>
                  <c:y val="4.21415104605190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0132039517846252"/>
                  <c:y val="4.7317555412698338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</a:t>
                    </a:r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ther
 2,926.95 </a:t>
                    </a:r>
                  </a:p>
                </c:rich>
              </c:tx>
              <c:numFmt formatCode="#,##0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Sheet2!$B$3:$B$10</c:f>
              <c:strCache>
                <c:ptCount val="8"/>
                <c:pt idx="0">
                  <c:v>Agriculture</c:v>
                </c:pt>
                <c:pt idx="1">
                  <c:v>Transport</c:v>
                </c:pt>
                <c:pt idx="2">
                  <c:v>Energy</c:v>
                </c:pt>
                <c:pt idx="3">
                  <c:v>Urban</c:v>
                </c:pt>
                <c:pt idx="4">
                  <c:v>Education</c:v>
                </c:pt>
                <c:pt idx="5">
                  <c:v>Finance</c:v>
                </c:pt>
                <c:pt idx="6">
                  <c:v>Health, Nutrition</c:v>
                </c:pt>
                <c:pt idx="7">
                  <c:v>Other (7 sectors, 35 projects)</c:v>
                </c:pt>
              </c:strCache>
            </c:strRef>
          </c:cat>
          <c:val>
            <c:numRef>
              <c:f>Sheet2!$C$3:$C$10</c:f>
              <c:numCache>
                <c:formatCode>_(* #,##0.00_);_(* \(#,##0.00\);_(* "-"??_);_(@_)</c:formatCode>
                <c:ptCount val="8"/>
                <c:pt idx="0">
                  <c:v>8273.8037922399999</c:v>
                </c:pt>
                <c:pt idx="1">
                  <c:v>8269.5400000000009</c:v>
                </c:pt>
                <c:pt idx="2">
                  <c:v>6270.5262490600135</c:v>
                </c:pt>
                <c:pt idx="3">
                  <c:v>3869.0576952699998</c:v>
                </c:pt>
                <c:pt idx="4">
                  <c:v>3339.6953379900042</c:v>
                </c:pt>
                <c:pt idx="5">
                  <c:v>3309.7804426999987</c:v>
                </c:pt>
                <c:pt idx="6">
                  <c:v>2153.6167330900012</c:v>
                </c:pt>
                <c:pt idx="7">
                  <c:v>2926.9500000000012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762000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2763472827422E-2"/>
          <c:y val="2.2420623373534048E-2"/>
          <c:w val="0.86275413508720455"/>
          <c:h val="0.8606003052037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'Lending Pivots'!$B$189</c:f>
              <c:strCache>
                <c:ptCount val="1"/>
                <c:pt idx="0">
                  <c:v>Number of Projects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'Lending Pivots'!$A$190:$A$221</c:f>
              <c:numCache>
                <c:formatCode>General</c:formatCod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numCache>
            </c:numRef>
          </c:cat>
          <c:val>
            <c:numRef>
              <c:f>'Lending Pivots'!$B$190:$B$221</c:f>
              <c:numCache>
                <c:formatCode>General</c:formatCode>
                <c:ptCount val="32"/>
                <c:pt idx="0">
                  <c:v>18</c:v>
                </c:pt>
                <c:pt idx="1">
                  <c:v>23</c:v>
                </c:pt>
                <c:pt idx="2">
                  <c:v>10</c:v>
                </c:pt>
                <c:pt idx="3">
                  <c:v>17</c:v>
                </c:pt>
                <c:pt idx="4">
                  <c:v>16</c:v>
                </c:pt>
                <c:pt idx="5">
                  <c:v>17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  <c:pt idx="12">
                  <c:v>7</c:v>
                </c:pt>
                <c:pt idx="13">
                  <c:v>8</c:v>
                </c:pt>
                <c:pt idx="14">
                  <c:v>5</c:v>
                </c:pt>
                <c:pt idx="15">
                  <c:v>7</c:v>
                </c:pt>
                <c:pt idx="16">
                  <c:v>7</c:v>
                </c:pt>
                <c:pt idx="17">
                  <c:v>4</c:v>
                </c:pt>
                <c:pt idx="18">
                  <c:v>10</c:v>
                </c:pt>
                <c:pt idx="19">
                  <c:v>7</c:v>
                </c:pt>
                <c:pt idx="20">
                  <c:v>19</c:v>
                </c:pt>
                <c:pt idx="21">
                  <c:v>29</c:v>
                </c:pt>
                <c:pt idx="22">
                  <c:v>22</c:v>
                </c:pt>
                <c:pt idx="23">
                  <c:v>24</c:v>
                </c:pt>
                <c:pt idx="24">
                  <c:v>24</c:v>
                </c:pt>
                <c:pt idx="25">
                  <c:v>35</c:v>
                </c:pt>
                <c:pt idx="26">
                  <c:v>30</c:v>
                </c:pt>
                <c:pt idx="27">
                  <c:v>43</c:v>
                </c:pt>
                <c:pt idx="28">
                  <c:v>42</c:v>
                </c:pt>
                <c:pt idx="29">
                  <c:v>39</c:v>
                </c:pt>
                <c:pt idx="30">
                  <c:v>38</c:v>
                </c:pt>
                <c:pt idx="3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66720"/>
        <c:axId val="81160832"/>
      </c:barChart>
      <c:lineChart>
        <c:grouping val="standard"/>
        <c:varyColors val="0"/>
        <c:ser>
          <c:idx val="1"/>
          <c:order val="1"/>
          <c:tx>
            <c:strRef>
              <c:f>'Lending Pivots'!$C$189</c:f>
              <c:strCache>
                <c:ptCount val="1"/>
                <c:pt idx="0">
                  <c:v>IBRD, IDA, Grant</c:v>
                </c:pt>
              </c:strCache>
            </c:strRef>
          </c:tx>
          <c:spPr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trendline>
            <c:trendlineType val="poly"/>
            <c:order val="6"/>
            <c:dispRSqr val="0"/>
            <c:dispEq val="0"/>
          </c:trendline>
          <c:cat>
            <c:numRef>
              <c:f>'Lending Pivots'!$A$190:$A$221</c:f>
              <c:numCache>
                <c:formatCode>General</c:formatCod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numCache>
            </c:numRef>
          </c:cat>
          <c:val>
            <c:numRef>
              <c:f>'Lending Pivots'!$C$190:$C$221</c:f>
              <c:numCache>
                <c:formatCode>_(* #,##0.00_);_(* \(#,##0.00\);_(* "-"??_);_(@_)</c:formatCode>
                <c:ptCount val="32"/>
                <c:pt idx="0">
                  <c:v>976</c:v>
                </c:pt>
                <c:pt idx="1">
                  <c:v>964.7</c:v>
                </c:pt>
                <c:pt idx="2">
                  <c:v>813.3</c:v>
                </c:pt>
                <c:pt idx="3">
                  <c:v>902.90000000000009</c:v>
                </c:pt>
                <c:pt idx="4">
                  <c:v>959.1</c:v>
                </c:pt>
                <c:pt idx="5">
                  <c:v>1381.8999999999999</c:v>
                </c:pt>
                <c:pt idx="6">
                  <c:v>1022.6</c:v>
                </c:pt>
                <c:pt idx="7">
                  <c:v>526.4</c:v>
                </c:pt>
                <c:pt idx="8">
                  <c:v>1013.3</c:v>
                </c:pt>
                <c:pt idx="9">
                  <c:v>976.8</c:v>
                </c:pt>
                <c:pt idx="10">
                  <c:v>683</c:v>
                </c:pt>
                <c:pt idx="11">
                  <c:v>672.90000000000009</c:v>
                </c:pt>
                <c:pt idx="12">
                  <c:v>326.89999999999969</c:v>
                </c:pt>
                <c:pt idx="13">
                  <c:v>572.70000000000005</c:v>
                </c:pt>
                <c:pt idx="14">
                  <c:v>402.5</c:v>
                </c:pt>
                <c:pt idx="15">
                  <c:v>551.29999999999995</c:v>
                </c:pt>
                <c:pt idx="16">
                  <c:v>705.99999999999989</c:v>
                </c:pt>
                <c:pt idx="17">
                  <c:v>409</c:v>
                </c:pt>
                <c:pt idx="18">
                  <c:v>876.1099999999999</c:v>
                </c:pt>
                <c:pt idx="19">
                  <c:v>560.6</c:v>
                </c:pt>
                <c:pt idx="20">
                  <c:v>527.11</c:v>
                </c:pt>
                <c:pt idx="21">
                  <c:v>888.34999999999832</c:v>
                </c:pt>
                <c:pt idx="22">
                  <c:v>890.59999999999991</c:v>
                </c:pt>
                <c:pt idx="23">
                  <c:v>713.2299999999999</c:v>
                </c:pt>
                <c:pt idx="24">
                  <c:v>672.56</c:v>
                </c:pt>
                <c:pt idx="25">
                  <c:v>1451</c:v>
                </c:pt>
                <c:pt idx="26">
                  <c:v>682.53</c:v>
                </c:pt>
                <c:pt idx="27">
                  <c:v>1430.85</c:v>
                </c:pt>
                <c:pt idx="28">
                  <c:v>980.27000000000055</c:v>
                </c:pt>
                <c:pt idx="29">
                  <c:v>1357.1</c:v>
                </c:pt>
                <c:pt idx="30">
                  <c:v>1524.87</c:v>
                </c:pt>
                <c:pt idx="31">
                  <c:v>1142.98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7504"/>
        <c:axId val="81159296"/>
      </c:lineChart>
      <c:catAx>
        <c:axId val="8115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159296"/>
        <c:crosses val="autoZero"/>
        <c:auto val="1"/>
        <c:lblAlgn val="ctr"/>
        <c:lblOffset val="100"/>
        <c:noMultiLvlLbl val="0"/>
      </c:catAx>
      <c:valAx>
        <c:axId val="81159296"/>
        <c:scaling>
          <c:orientation val="minMax"/>
        </c:scaling>
        <c:delete val="0"/>
        <c:axPos val="l"/>
        <c:majorGridlines>
          <c:spPr>
            <a:ln>
              <a:solidFill>
                <a:srgbClr val="8C7B70">
                  <a:lumMod val="75000"/>
                </a:srgbClr>
              </a:solidFill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157504"/>
        <c:crosses val="autoZero"/>
        <c:crossBetween val="between"/>
      </c:valAx>
      <c:valAx>
        <c:axId val="81160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166720"/>
        <c:crosses val="max"/>
        <c:crossBetween val="between"/>
      </c:valAx>
      <c:catAx>
        <c:axId val="8116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160832"/>
        <c:crosses val="autoZero"/>
        <c:auto val="1"/>
        <c:lblAlgn val="ctr"/>
        <c:lblOffset val="100"/>
        <c:noMultiLvlLbl val="0"/>
      </c:catAx>
      <c:spPr>
        <a:solidFill>
          <a:srgbClr val="8C7B70">
            <a:lumMod val="20000"/>
            <a:lumOff val="80000"/>
            <a:alpha val="61000"/>
          </a:srgbClr>
        </a:solidFill>
      </c:spPr>
    </c:plotArea>
    <c:legend>
      <c:legendPos val="r"/>
      <c:layout>
        <c:manualLayout>
          <c:xMode val="edge"/>
          <c:yMode val="edge"/>
          <c:x val="0.10641286836554487"/>
          <c:y val="4.1424773833182112E-2"/>
          <c:w val="0.82903302151333635"/>
          <c:h val="7.303390618008566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7042074990076"/>
          <c:y val="3.3573181536031629E-2"/>
          <c:w val="0.77032230445828065"/>
          <c:h val="0.8479957881606176"/>
        </c:manualLayout>
      </c:layout>
      <c:lineChart>
        <c:grouping val="standard"/>
        <c:varyColors val="0"/>
        <c:ser>
          <c:idx val="0"/>
          <c:order val="0"/>
          <c:tx>
            <c:strRef>
              <c:f>'FOR CHARTING'!$A$82</c:f>
              <c:strCache>
                <c:ptCount val="1"/>
                <c:pt idx="0">
                  <c:v>SASDA Commitments</c:v>
                </c:pt>
              </c:strCache>
            </c:strRef>
          </c:tx>
          <c:cat>
            <c:strRef>
              <c:f>'FOR CHARTING'!$J$81:$S$81</c:f>
              <c:strCache>
                <c:ptCount val="10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  <c:pt idx="7">
                  <c:v>FY10</c:v>
                </c:pt>
                <c:pt idx="8">
                  <c:v>FY11</c:v>
                </c:pt>
                <c:pt idx="9">
                  <c:v>FY12</c:v>
                </c:pt>
              </c:strCache>
            </c:strRef>
          </c:cat>
          <c:val>
            <c:numRef>
              <c:f>'FOR CHARTING'!$J$82:$S$82</c:f>
              <c:numCache>
                <c:formatCode>_(* #,##0.00_);_(* \(#,##0.00\);_(* "-"??_);_(@_)</c:formatCode>
                <c:ptCount val="10"/>
                <c:pt idx="0">
                  <c:v>388.83</c:v>
                </c:pt>
                <c:pt idx="1">
                  <c:v>433.55900000000008</c:v>
                </c:pt>
                <c:pt idx="2">
                  <c:v>1136</c:v>
                </c:pt>
                <c:pt idx="3">
                  <c:v>670</c:v>
                </c:pt>
                <c:pt idx="4">
                  <c:v>1240.8500000000006</c:v>
                </c:pt>
                <c:pt idx="5">
                  <c:v>812.38999999999987</c:v>
                </c:pt>
                <c:pt idx="6">
                  <c:v>1117.9000000000001</c:v>
                </c:pt>
                <c:pt idx="7">
                  <c:v>1304.3709999999999</c:v>
                </c:pt>
                <c:pt idx="8">
                  <c:v>871.43999999999949</c:v>
                </c:pt>
                <c:pt idx="9">
                  <c:v>2184.0000000000005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'FOR CHARTING'!$A$83</c:f>
              <c:strCache>
                <c:ptCount val="1"/>
                <c:pt idx="0">
                  <c:v>SASDA in India</c:v>
                </c:pt>
              </c:strCache>
            </c:strRef>
          </c:tx>
          <c:cat>
            <c:strRef>
              <c:f>'FOR CHARTING'!$J$81:$S$81</c:f>
              <c:strCache>
                <c:ptCount val="10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  <c:pt idx="7">
                  <c:v>FY10</c:v>
                </c:pt>
                <c:pt idx="8">
                  <c:v>FY11</c:v>
                </c:pt>
                <c:pt idx="9">
                  <c:v>FY12</c:v>
                </c:pt>
              </c:strCache>
            </c:strRef>
          </c:cat>
          <c:val>
            <c:numRef>
              <c:f>'FOR CHARTING'!$J$83:$S$83</c:f>
              <c:numCache>
                <c:formatCode>_(* #,##0.00_);_(* \(#,##0.00\);_(* "-"??_);_(@_)</c:formatCode>
                <c:ptCount val="10"/>
                <c:pt idx="0">
                  <c:v>370.59000000000003</c:v>
                </c:pt>
                <c:pt idx="1">
                  <c:v>69.61999999999999</c:v>
                </c:pt>
                <c:pt idx="2">
                  <c:v>978</c:v>
                </c:pt>
                <c:pt idx="3">
                  <c:v>499.99999999999943</c:v>
                </c:pt>
                <c:pt idx="4">
                  <c:v>737</c:v>
                </c:pt>
                <c:pt idx="5">
                  <c:v>129</c:v>
                </c:pt>
                <c:pt idx="6">
                  <c:v>491.4</c:v>
                </c:pt>
                <c:pt idx="7">
                  <c:v>919.6</c:v>
                </c:pt>
                <c:pt idx="8">
                  <c:v>440.04</c:v>
                </c:pt>
                <c:pt idx="9">
                  <c:v>1891.0000000000002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97696"/>
        <c:axId val="79307136"/>
      </c:lineChart>
      <c:catAx>
        <c:axId val="81197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307136"/>
        <c:crosses val="autoZero"/>
        <c:auto val="1"/>
        <c:lblAlgn val="ctr"/>
        <c:lblOffset val="100"/>
        <c:noMultiLvlLbl val="0"/>
      </c:catAx>
      <c:valAx>
        <c:axId val="79307136"/>
        <c:scaling>
          <c:orientation val="minMax"/>
        </c:scaling>
        <c:delete val="0"/>
        <c:axPos val="l"/>
        <c:majorGridlines>
          <c:spPr>
            <a:ln>
              <a:solidFill>
                <a:schemeClr val="accent4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Investment (USD)</a:t>
                </a:r>
                <a:endParaRPr lang="en-US" sz="1600" dirty="0"/>
              </a:p>
            </c:rich>
          </c:tx>
          <c:overlay val="0"/>
        </c:title>
        <c:numFmt formatCode="_(* #,##0_);_(* \(#,##0\);_(* &quot;-&quot;_);_(@_)" sourceLinked="0"/>
        <c:majorTickMark val="none"/>
        <c:minorTickMark val="none"/>
        <c:tickLblPos val="nextTo"/>
        <c:crossAx val="81197696"/>
        <c:crosses val="autoZero"/>
        <c:crossBetween val="between"/>
        <c:majorUnit val="250"/>
      </c:valAx>
    </c:plotArea>
    <c:legend>
      <c:legendPos val="r"/>
      <c:layout>
        <c:manualLayout>
          <c:xMode val="edge"/>
          <c:yMode val="edge"/>
          <c:x val="0.30115254034024053"/>
          <c:y val="3.416877848390322E-2"/>
          <c:w val="0.58076226526226826"/>
          <c:h val="0.1876080780274995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8C7B70">
        <a:lumMod val="20000"/>
        <a:lumOff val="80000"/>
        <a:alpha val="65000"/>
      </a:srgbClr>
    </a:solidFill>
  </c:spPr>
  <c:txPr>
    <a:bodyPr/>
    <a:lstStyle/>
    <a:p>
      <a:pPr>
        <a:defRPr sz="1800">
          <a:solidFill>
            <a:schemeClr val="bg1"/>
          </a:solidFill>
          <a:latin typeface="Candara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Lending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Afghanistan</c:v>
                </c:pt>
                <c:pt idx="1">
                  <c:v>Bangladesh</c:v>
                </c:pt>
                <c:pt idx="2">
                  <c:v>India</c:v>
                </c:pt>
                <c:pt idx="3">
                  <c:v>Nepal</c:v>
                </c:pt>
                <c:pt idx="4">
                  <c:v>Pakistan</c:v>
                </c:pt>
                <c:pt idx="5">
                  <c:v>Sri Lanka</c:v>
                </c:pt>
              </c:strCache>
            </c:strRef>
          </c:cat>
          <c:val>
            <c:numRef>
              <c:f>Sheet1!$C$2:$C$7</c:f>
              <c:numCache>
                <c:formatCode>_(* #,##0.00_);_(* \(#,##0.00\);_(* "-"??_);_(@_)</c:formatCode>
                <c:ptCount val="6"/>
                <c:pt idx="0">
                  <c:v>137.80000000000001</c:v>
                </c:pt>
                <c:pt idx="1">
                  <c:v>364.86</c:v>
                </c:pt>
                <c:pt idx="2">
                  <c:v>5787.06</c:v>
                </c:pt>
                <c:pt idx="3">
                  <c:v>356.77</c:v>
                </c:pt>
                <c:pt idx="4">
                  <c:v>931.93999999999983</c:v>
                </c:pt>
                <c:pt idx="5">
                  <c:v>264.7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95520"/>
        <c:axId val="11822515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B400">
                    <a:lumMod val="60000"/>
                    <a:lumOff val="40000"/>
                  </a:srgbClr>
                </a:solidFill>
              </a:ln>
            </c:spPr>
          </c:marker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Afghanistan</c:v>
                </c:pt>
                <c:pt idx="1">
                  <c:v>Bangladesh</c:v>
                </c:pt>
                <c:pt idx="2">
                  <c:v>India</c:v>
                </c:pt>
                <c:pt idx="3">
                  <c:v>Nepal</c:v>
                </c:pt>
                <c:pt idx="4">
                  <c:v>Pakistan</c:v>
                </c:pt>
                <c:pt idx="5">
                  <c:v>Sri Lanka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2</c:v>
                </c:pt>
                <c:pt idx="1">
                  <c:v>5</c:v>
                </c:pt>
                <c:pt idx="2">
                  <c:v>26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32416"/>
        <c:axId val="118330496"/>
      </c:lineChart>
      <c:catAx>
        <c:axId val="10839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8225152"/>
        <c:crosses val="autoZero"/>
        <c:auto val="1"/>
        <c:lblAlgn val="ctr"/>
        <c:lblOffset val="100"/>
        <c:noMultiLvlLbl val="0"/>
      </c:catAx>
      <c:valAx>
        <c:axId val="11822515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75000"/>
                </a:schemeClr>
              </a:solidFill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crossAx val="108395520"/>
        <c:crosses val="autoZero"/>
        <c:crossBetween val="between"/>
      </c:valAx>
      <c:valAx>
        <c:axId val="118330496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crossAx val="118332416"/>
        <c:crosses val="max"/>
        <c:crossBetween val="between"/>
      </c:valAx>
      <c:catAx>
        <c:axId val="118332416"/>
        <c:scaling>
          <c:orientation val="minMax"/>
        </c:scaling>
        <c:delete val="1"/>
        <c:axPos val="b"/>
        <c:majorTickMark val="out"/>
        <c:minorTickMark val="none"/>
        <c:tickLblPos val="none"/>
        <c:crossAx val="118330496"/>
        <c:crosses val="autoZero"/>
        <c:auto val="1"/>
        <c:lblAlgn val="ctr"/>
        <c:lblOffset val="100"/>
        <c:noMultiLvlLbl val="0"/>
      </c:catAx>
      <c:spPr>
        <a:solidFill>
          <a:prstClr val="white">
            <a:alpha val="64000"/>
          </a:prst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[ARD-15 year-IBRD-IDA.xlsx]Sheet2!PivotTable4</c:name>
    <c:fmtId val="8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layout>
            <c:manualLayout>
              <c:x val="-7.0445732744945339E-2"/>
              <c:y val="0"/>
            </c:manualLayout>
          </c:layout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3"/>
        <c:dLbl>
          <c:idx val="0"/>
          <c:tx>
            <c:rich>
              <a:bodyPr/>
              <a:lstStyle/>
              <a:p>
                <a:r>
                  <a:rPr lang="en-US"/>
                  <a:t>Gen. public admin. sector</a:t>
                </a:r>
              </a:p>
            </c:rich>
          </c:tx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4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5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6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7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8"/>
        <c:dLbl>
          <c:idx val="0"/>
          <c:layout>
            <c:manualLayout>
              <c:x val="-5.5677655677655653E-2"/>
              <c:y val="2.4196598313922627E-2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9"/>
        <c:dLbl>
          <c:idx val="0"/>
          <c:dLblPos val="inEnd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0"/>
        <c:dLbl>
          <c:idx val="0"/>
          <c:dLblPos val="inEnd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1"/>
        <c:dLbl>
          <c:idx val="0"/>
          <c:dLblPos val="inEnd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2"/>
        <c:dLbl>
          <c:idx val="0"/>
          <c:layout>
            <c:manualLayout>
              <c:x val="-3.6630036630036632E-2"/>
              <c:y val="-1.0081915964134417E-2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3"/>
        <c:dLbl>
          <c:idx val="0"/>
          <c:dLblPos val="ctr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4"/>
        <c:dLbl>
          <c:idx val="0"/>
          <c:layout>
            <c:manualLayout>
              <c:x val="-0.13853214502033409"/>
              <c:y val="4.2240370023780616E-2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6"/>
        <c:dLbl>
          <c:idx val="0"/>
          <c:layout>
            <c:manualLayout>
              <c:x val="-3.6630036630036632E-2"/>
              <c:y val="-1.0081915964134417E-2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7"/>
        <c:dLbl>
          <c:idx val="0"/>
          <c:dLblPos val="inEnd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8"/>
        <c:dLbl>
          <c:idx val="0"/>
          <c:dLblPos val="inEnd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9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20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21"/>
        <c:dLbl>
          <c:idx val="0"/>
          <c:dLblPos val="inEnd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2"/>
        <c:dLbl>
          <c:idx val="0"/>
          <c:tx>
            <c:rich>
              <a:bodyPr/>
              <a:lstStyle/>
              <a:p>
                <a:r>
                  <a:rPr lang="en-US"/>
                  <a:t>Gen. public admin. sector</a:t>
                </a:r>
              </a:p>
            </c:rich>
          </c:tx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23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24"/>
        <c:dLbl>
          <c:idx val="0"/>
          <c:dLblPos val="ctr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5"/>
        <c:dLbl>
          <c:idx val="0"/>
          <c:layout>
            <c:manualLayout>
              <c:x val="-5.5677655677655653E-2"/>
              <c:y val="2.4196598313922627E-2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6"/>
        <c:dLbl>
          <c:idx val="0"/>
          <c:layout>
            <c:manualLayout>
              <c:x val="-0.13853214502033409"/>
              <c:y val="4.2240370023780616E-2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7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28"/>
        <c:dLbl>
          <c:idx val="0"/>
          <c:dLblPos val="ctr"/>
          <c:showLegendKey val="0"/>
          <c:showVal val="0"/>
          <c:showCatName val="1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6.6895561131781633E-2"/>
          <c:y val="0.20010809759891124"/>
          <c:w val="0.86913928066683965"/>
          <c:h val="0.79816972738816772"/>
        </c:manualLayout>
      </c:layout>
      <c:ofPieChart>
        <c:ofPieType val="bar"/>
        <c:varyColors val="1"/>
        <c:ser>
          <c:idx val="0"/>
          <c:order val="0"/>
          <c:tx>
            <c:strRef>
              <c:f>Sheet2!$B$5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1"/>
              <c:layout>
                <c:manualLayout>
                  <c:x val="-3.6630036630036632E-2"/>
                  <c:y val="-1.00819159641344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5774682010902483E-2"/>
                  <c:y val="-7.3801885875376699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00"/>
                      <a:t>G</a:t>
                    </a:r>
                    <a:r>
                      <a:rPr lang="en-US"/>
                      <a:t>en. public admin. sector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5.5677655677655653E-2"/>
                  <c:y val="2.4196598313922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3853214502033409"/>
                  <c:y val="4.22403700237806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Sheet2!$A$6:$A$20</c:f>
              <c:strCache>
                <c:ptCount val="14"/>
                <c:pt idx="0">
                  <c:v>Agricultural extension and research</c:v>
                </c:pt>
                <c:pt idx="1">
                  <c:v>Agro-industry, marketing, and trade</c:v>
                </c:pt>
                <c:pt idx="2">
                  <c:v>Animal production</c:v>
                </c:pt>
                <c:pt idx="3">
                  <c:v>Crops</c:v>
                </c:pt>
                <c:pt idx="4">
                  <c:v>Flood protection</c:v>
                </c:pt>
                <c:pt idx="5">
                  <c:v>Forestry</c:v>
                </c:pt>
                <c:pt idx="6">
                  <c:v>General agriculture, fishing and forestry sector</c:v>
                </c:pt>
                <c:pt idx="7">
                  <c:v>General public administration sector</c:v>
                </c:pt>
                <c:pt idx="8">
                  <c:v>General water, sanitation and flood protection sector</c:v>
                </c:pt>
                <c:pt idx="9">
                  <c:v>Irrigation and drainage</c:v>
                </c:pt>
                <c:pt idx="10">
                  <c:v>Micro- and SME finance</c:v>
                </c:pt>
                <c:pt idx="11">
                  <c:v>Other social services</c:v>
                </c:pt>
                <c:pt idx="12">
                  <c:v>Public administration- Water, sanitation and flood protection</c:v>
                </c:pt>
                <c:pt idx="13">
                  <c:v>Roads and highways</c:v>
                </c:pt>
              </c:strCache>
            </c:strRef>
          </c:cat>
          <c:val>
            <c:numRef>
              <c:f>Sheet2!$B$6:$B$20</c:f>
              <c:numCache>
                <c:formatCode>_(* #,##0.00_);_(* \(#,##0.00\);_(* "-"??_);_(@_)</c:formatCode>
                <c:ptCount val="14"/>
                <c:pt idx="0">
                  <c:v>262.60000000000002</c:v>
                </c:pt>
                <c:pt idx="1">
                  <c:v>262.7</c:v>
                </c:pt>
                <c:pt idx="2">
                  <c:v>352</c:v>
                </c:pt>
                <c:pt idx="3">
                  <c:v>244.76999999999998</c:v>
                </c:pt>
                <c:pt idx="4">
                  <c:v>102.26</c:v>
                </c:pt>
                <c:pt idx="5">
                  <c:v>15.360000000000001</c:v>
                </c:pt>
                <c:pt idx="6">
                  <c:v>1748.4</c:v>
                </c:pt>
                <c:pt idx="7">
                  <c:v>16</c:v>
                </c:pt>
                <c:pt idx="8">
                  <c:v>40</c:v>
                </c:pt>
                <c:pt idx="9">
                  <c:v>3900.34</c:v>
                </c:pt>
                <c:pt idx="10">
                  <c:v>250</c:v>
                </c:pt>
                <c:pt idx="11">
                  <c:v>385.7</c:v>
                </c:pt>
                <c:pt idx="12">
                  <c:v>109</c:v>
                </c:pt>
                <c:pt idx="13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4"/>
          <c:secondPiePt val="5"/>
          <c:secondPiePt val="7"/>
          <c:secondPiePt val="8"/>
          <c:secondPiePt val="12"/>
          <c:secondPiePt val="13"/>
        </c:custSplit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492C9-52AD-43C6-A5E6-3A6376D62BFA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EAC0B10-2D87-4BFC-8045-8CB23D35E10E}">
      <dgm:prSet phldrT="[Text]"/>
      <dgm:spPr/>
      <dgm:t>
        <a:bodyPr/>
        <a:lstStyle/>
        <a:p>
          <a:r>
            <a:rPr lang="en-US" dirty="0" smtClean="0"/>
            <a:t>Climate Change</a:t>
          </a:r>
          <a:endParaRPr lang="en-US" dirty="0"/>
        </a:p>
      </dgm:t>
    </dgm:pt>
    <dgm:pt modelId="{CA6EA448-EE44-49CB-B016-8B98304CBFF1}" type="parTrans" cxnId="{7D8CC0EA-A1E5-4FFD-8398-B32C4B1247D7}">
      <dgm:prSet/>
      <dgm:spPr/>
      <dgm:t>
        <a:bodyPr/>
        <a:lstStyle/>
        <a:p>
          <a:endParaRPr lang="en-US"/>
        </a:p>
      </dgm:t>
    </dgm:pt>
    <dgm:pt modelId="{EF9EE96A-FF7F-4F4A-B9C4-7DF15DC83ACD}" type="sibTrans" cxnId="{7D8CC0EA-A1E5-4FFD-8398-B32C4B1247D7}">
      <dgm:prSet/>
      <dgm:spPr/>
      <dgm:t>
        <a:bodyPr/>
        <a:lstStyle/>
        <a:p>
          <a:endParaRPr lang="en-US"/>
        </a:p>
      </dgm:t>
    </dgm:pt>
    <dgm:pt modelId="{74697859-BC08-41A8-887E-F4639347BF73}">
      <dgm:prSet phldrT="[Text]"/>
      <dgm:spPr/>
      <dgm:t>
        <a:bodyPr/>
        <a:lstStyle/>
        <a:p>
          <a:r>
            <a:rPr lang="en-US" dirty="0" smtClean="0"/>
            <a:t>Adaptation</a:t>
          </a:r>
          <a:endParaRPr lang="en-US" dirty="0"/>
        </a:p>
      </dgm:t>
    </dgm:pt>
    <dgm:pt modelId="{F63899AB-39D3-4479-A7F7-8C97886E1480}" type="parTrans" cxnId="{B83E2B54-F6D0-4957-AB9C-93316ED585C2}">
      <dgm:prSet/>
      <dgm:spPr/>
      <dgm:t>
        <a:bodyPr/>
        <a:lstStyle/>
        <a:p>
          <a:endParaRPr lang="en-US"/>
        </a:p>
      </dgm:t>
    </dgm:pt>
    <dgm:pt modelId="{1AD923E3-A2C9-4400-BAF8-B3AF50763EE6}" type="sibTrans" cxnId="{B83E2B54-F6D0-4957-AB9C-93316ED585C2}">
      <dgm:prSet/>
      <dgm:spPr/>
      <dgm:t>
        <a:bodyPr/>
        <a:lstStyle/>
        <a:p>
          <a:endParaRPr lang="en-US"/>
        </a:p>
      </dgm:t>
    </dgm:pt>
    <dgm:pt modelId="{69973968-611B-4282-ABAF-11627119CCA3}">
      <dgm:prSet phldrT="[Text]"/>
      <dgm:spPr/>
      <dgm:t>
        <a:bodyPr/>
        <a:lstStyle/>
        <a:p>
          <a:r>
            <a:rPr lang="en-US" dirty="0" smtClean="0"/>
            <a:t>Price Volatility</a:t>
          </a:r>
          <a:endParaRPr lang="en-US" dirty="0"/>
        </a:p>
      </dgm:t>
    </dgm:pt>
    <dgm:pt modelId="{21F4F583-B002-42D2-925F-48C677C4FFE1}" type="parTrans" cxnId="{9B03C937-D704-4DD1-9644-661A4D63A79F}">
      <dgm:prSet/>
      <dgm:spPr/>
      <dgm:t>
        <a:bodyPr/>
        <a:lstStyle/>
        <a:p>
          <a:endParaRPr lang="en-US"/>
        </a:p>
      </dgm:t>
    </dgm:pt>
    <dgm:pt modelId="{C389136C-1D39-4B76-BAEE-93FB0BDE6D59}" type="sibTrans" cxnId="{9B03C937-D704-4DD1-9644-661A4D63A79F}">
      <dgm:prSet/>
      <dgm:spPr/>
      <dgm:t>
        <a:bodyPr/>
        <a:lstStyle/>
        <a:p>
          <a:endParaRPr lang="en-US"/>
        </a:p>
      </dgm:t>
    </dgm:pt>
    <dgm:pt modelId="{ED0593E2-C19D-470A-AE57-74E2347B90BF}">
      <dgm:prSet phldrT="[Text]"/>
      <dgm:spPr/>
      <dgm:t>
        <a:bodyPr/>
        <a:lstStyle/>
        <a:p>
          <a:r>
            <a:rPr lang="en-US" dirty="0" smtClean="0"/>
            <a:t>Food </a:t>
          </a:r>
          <a:endParaRPr lang="en-US" dirty="0"/>
        </a:p>
      </dgm:t>
    </dgm:pt>
    <dgm:pt modelId="{BF9DE257-5521-488E-A372-18F8E6B8E3AA}" type="parTrans" cxnId="{DC115034-032E-4375-BC60-EB62D0506284}">
      <dgm:prSet/>
      <dgm:spPr/>
      <dgm:t>
        <a:bodyPr/>
        <a:lstStyle/>
        <a:p>
          <a:endParaRPr lang="en-US"/>
        </a:p>
      </dgm:t>
    </dgm:pt>
    <dgm:pt modelId="{A2D326A6-6349-48B2-AF14-C439150FF9AD}" type="sibTrans" cxnId="{DC115034-032E-4375-BC60-EB62D0506284}">
      <dgm:prSet/>
      <dgm:spPr/>
      <dgm:t>
        <a:bodyPr/>
        <a:lstStyle/>
        <a:p>
          <a:endParaRPr lang="en-US"/>
        </a:p>
      </dgm:t>
    </dgm:pt>
    <dgm:pt modelId="{98B94915-948C-46AF-BA8C-356DDC12A126}">
      <dgm:prSet phldrT="[Text]"/>
      <dgm:spPr/>
      <dgm:t>
        <a:bodyPr/>
        <a:lstStyle/>
        <a:p>
          <a:r>
            <a:rPr lang="en-US" dirty="0" smtClean="0"/>
            <a:t>Fuel</a:t>
          </a:r>
          <a:endParaRPr lang="en-US" dirty="0"/>
        </a:p>
      </dgm:t>
    </dgm:pt>
    <dgm:pt modelId="{96338EC1-976D-4552-8D13-F691A3008692}" type="parTrans" cxnId="{775BE67F-C39E-4441-96A8-2D8F7D4A19CA}">
      <dgm:prSet/>
      <dgm:spPr/>
      <dgm:t>
        <a:bodyPr/>
        <a:lstStyle/>
        <a:p>
          <a:endParaRPr lang="en-US"/>
        </a:p>
      </dgm:t>
    </dgm:pt>
    <dgm:pt modelId="{0EDC141C-E9BA-4B82-83A8-08ECA10CEF69}" type="sibTrans" cxnId="{775BE67F-C39E-4441-96A8-2D8F7D4A19CA}">
      <dgm:prSet/>
      <dgm:spPr/>
      <dgm:t>
        <a:bodyPr/>
        <a:lstStyle/>
        <a:p>
          <a:endParaRPr lang="en-US"/>
        </a:p>
      </dgm:t>
    </dgm:pt>
    <dgm:pt modelId="{57A53258-58A2-4D0F-8654-953299A0D94F}">
      <dgm:prSet phldrT="[Text]"/>
      <dgm:spPr/>
      <dgm:t>
        <a:bodyPr/>
        <a:lstStyle/>
        <a:p>
          <a:r>
            <a:rPr lang="en-US" dirty="0" smtClean="0"/>
            <a:t>Conflict</a:t>
          </a:r>
          <a:endParaRPr lang="en-US" dirty="0"/>
        </a:p>
      </dgm:t>
    </dgm:pt>
    <dgm:pt modelId="{F88BA15C-8459-4563-94D1-0BA86DCE9973}" type="parTrans" cxnId="{96F6E2FD-FB29-4B5E-A99D-842FB3258513}">
      <dgm:prSet/>
      <dgm:spPr/>
      <dgm:t>
        <a:bodyPr/>
        <a:lstStyle/>
        <a:p>
          <a:endParaRPr lang="en-US"/>
        </a:p>
      </dgm:t>
    </dgm:pt>
    <dgm:pt modelId="{F9B40B53-7D20-429D-9D80-9EFCD8CAA82E}" type="sibTrans" cxnId="{96F6E2FD-FB29-4B5E-A99D-842FB3258513}">
      <dgm:prSet/>
      <dgm:spPr/>
      <dgm:t>
        <a:bodyPr/>
        <a:lstStyle/>
        <a:p>
          <a:endParaRPr lang="en-US"/>
        </a:p>
      </dgm:t>
    </dgm:pt>
    <dgm:pt modelId="{394F4128-C255-4243-B9F3-D2307A8E221F}">
      <dgm:prSet phldrT="[Text]"/>
      <dgm:spPr/>
      <dgm:t>
        <a:bodyPr/>
        <a:lstStyle/>
        <a:p>
          <a:r>
            <a:rPr lang="en-US" dirty="0" smtClean="0"/>
            <a:t>War</a:t>
          </a:r>
          <a:endParaRPr lang="en-US" dirty="0"/>
        </a:p>
      </dgm:t>
    </dgm:pt>
    <dgm:pt modelId="{1642DB37-997A-4673-ACA4-37E35CAFA27C}" type="parTrans" cxnId="{AF4E59E5-588A-45C6-AAE5-C3D49C1EE3B7}">
      <dgm:prSet/>
      <dgm:spPr/>
      <dgm:t>
        <a:bodyPr/>
        <a:lstStyle/>
        <a:p>
          <a:endParaRPr lang="en-US"/>
        </a:p>
      </dgm:t>
    </dgm:pt>
    <dgm:pt modelId="{3E2B6E76-C188-468E-B5C0-9D85376710AD}" type="sibTrans" cxnId="{AF4E59E5-588A-45C6-AAE5-C3D49C1EE3B7}">
      <dgm:prSet/>
      <dgm:spPr/>
      <dgm:t>
        <a:bodyPr/>
        <a:lstStyle/>
        <a:p>
          <a:endParaRPr lang="en-US"/>
        </a:p>
      </dgm:t>
    </dgm:pt>
    <dgm:pt modelId="{8B8D6F38-4850-4DE3-B816-60EBC127CAA0}">
      <dgm:prSet phldrT="[Text]"/>
      <dgm:spPr/>
      <dgm:t>
        <a:bodyPr/>
        <a:lstStyle/>
        <a:p>
          <a:r>
            <a:rPr lang="en-US" dirty="0" smtClean="0"/>
            <a:t>Insurgency</a:t>
          </a:r>
          <a:endParaRPr lang="en-US" dirty="0"/>
        </a:p>
      </dgm:t>
    </dgm:pt>
    <dgm:pt modelId="{51F5D7AC-0DC0-4DA1-9E53-FCAD74314FC9}" type="parTrans" cxnId="{C9E9D4D1-0D3F-4D6E-AFA7-726767A1E31E}">
      <dgm:prSet/>
      <dgm:spPr/>
      <dgm:t>
        <a:bodyPr/>
        <a:lstStyle/>
        <a:p>
          <a:endParaRPr lang="en-US"/>
        </a:p>
      </dgm:t>
    </dgm:pt>
    <dgm:pt modelId="{A260F747-9DF6-453A-A8DA-5AF6B4C155FB}" type="sibTrans" cxnId="{C9E9D4D1-0D3F-4D6E-AFA7-726767A1E31E}">
      <dgm:prSet/>
      <dgm:spPr/>
      <dgm:t>
        <a:bodyPr/>
        <a:lstStyle/>
        <a:p>
          <a:endParaRPr lang="en-US"/>
        </a:p>
      </dgm:t>
    </dgm:pt>
    <dgm:pt modelId="{FB5646F5-3CBB-4C78-86B5-554D403D29B9}">
      <dgm:prSet phldrT="[Text]"/>
      <dgm:spPr/>
      <dgm:t>
        <a:bodyPr/>
        <a:lstStyle/>
        <a:p>
          <a:r>
            <a:rPr lang="en-US" dirty="0" smtClean="0"/>
            <a:t>Mitigation</a:t>
          </a:r>
          <a:endParaRPr lang="en-US" dirty="0"/>
        </a:p>
      </dgm:t>
    </dgm:pt>
    <dgm:pt modelId="{7C04109A-C72A-481C-9D8A-152F0A06ED7B}" type="parTrans" cxnId="{BEC9F986-E9B0-45CD-B377-19312CB8E055}">
      <dgm:prSet/>
      <dgm:spPr/>
      <dgm:t>
        <a:bodyPr/>
        <a:lstStyle/>
        <a:p>
          <a:endParaRPr lang="en-US"/>
        </a:p>
      </dgm:t>
    </dgm:pt>
    <dgm:pt modelId="{A708D763-B9AD-4C51-B8E4-4BB47DEF1233}" type="sibTrans" cxnId="{BEC9F986-E9B0-45CD-B377-19312CB8E055}">
      <dgm:prSet/>
      <dgm:spPr/>
      <dgm:t>
        <a:bodyPr/>
        <a:lstStyle/>
        <a:p>
          <a:endParaRPr lang="en-US"/>
        </a:p>
      </dgm:t>
    </dgm:pt>
    <dgm:pt modelId="{AB702EE9-E5B4-4D27-A95D-2D14EF0ED293}">
      <dgm:prSet phldrT="[Text]"/>
      <dgm:spPr/>
      <dgm:t>
        <a:bodyPr/>
        <a:lstStyle/>
        <a:p>
          <a:r>
            <a:rPr lang="en-US" dirty="0" smtClean="0"/>
            <a:t>Global Crisis</a:t>
          </a:r>
          <a:endParaRPr lang="en-US" dirty="0"/>
        </a:p>
      </dgm:t>
    </dgm:pt>
    <dgm:pt modelId="{8CCD2A75-DD2D-49F0-BEDA-E6E7139CEE66}" type="parTrans" cxnId="{C275A87E-F46B-4AF0-868F-200CA7C107DB}">
      <dgm:prSet/>
      <dgm:spPr/>
      <dgm:t>
        <a:bodyPr/>
        <a:lstStyle/>
        <a:p>
          <a:endParaRPr lang="en-US"/>
        </a:p>
      </dgm:t>
    </dgm:pt>
    <dgm:pt modelId="{73E707AD-ECC8-4600-8AE3-56AB8962E6B1}" type="sibTrans" cxnId="{C275A87E-F46B-4AF0-868F-200CA7C107DB}">
      <dgm:prSet/>
      <dgm:spPr/>
      <dgm:t>
        <a:bodyPr/>
        <a:lstStyle/>
        <a:p>
          <a:endParaRPr lang="en-US"/>
        </a:p>
      </dgm:t>
    </dgm:pt>
    <dgm:pt modelId="{D693A7C8-B458-46F3-A8DC-9AC346F983B2}">
      <dgm:prSet phldrT="[Text]"/>
      <dgm:spPr/>
      <dgm:t>
        <a:bodyPr/>
        <a:lstStyle/>
        <a:p>
          <a:r>
            <a:rPr lang="en-US" dirty="0" smtClean="0"/>
            <a:t>Rule of Law</a:t>
          </a:r>
          <a:endParaRPr lang="en-US" dirty="0"/>
        </a:p>
      </dgm:t>
    </dgm:pt>
    <dgm:pt modelId="{F97E64D6-02AE-4F15-90C5-E59C70A509C3}" type="parTrans" cxnId="{A15FC517-286E-4DBF-977D-B5826BED84CB}">
      <dgm:prSet/>
      <dgm:spPr/>
      <dgm:t>
        <a:bodyPr/>
        <a:lstStyle/>
        <a:p>
          <a:endParaRPr lang="en-US"/>
        </a:p>
      </dgm:t>
    </dgm:pt>
    <dgm:pt modelId="{85F69432-9BA8-4E49-8CD5-81F5CE2B608A}" type="sibTrans" cxnId="{A15FC517-286E-4DBF-977D-B5826BED84CB}">
      <dgm:prSet/>
      <dgm:spPr/>
      <dgm:t>
        <a:bodyPr/>
        <a:lstStyle/>
        <a:p>
          <a:endParaRPr lang="en-US"/>
        </a:p>
      </dgm:t>
    </dgm:pt>
    <dgm:pt modelId="{9914FFF4-FFE8-4528-9750-A3A58FF24CF2}">
      <dgm:prSet phldrT="[Text]"/>
      <dgm:spPr/>
      <dgm:t>
        <a:bodyPr/>
        <a:lstStyle/>
        <a:p>
          <a:r>
            <a:rPr lang="en-US" dirty="0" smtClean="0"/>
            <a:t>Disaster</a:t>
          </a:r>
          <a:endParaRPr lang="en-US" dirty="0"/>
        </a:p>
      </dgm:t>
    </dgm:pt>
    <dgm:pt modelId="{B23D5E2F-4A24-4B5B-AAC7-AF4CC3BA683C}" type="parTrans" cxnId="{3DC35311-0F73-45A5-B6A7-E4460853144B}">
      <dgm:prSet/>
      <dgm:spPr/>
      <dgm:t>
        <a:bodyPr/>
        <a:lstStyle/>
        <a:p>
          <a:endParaRPr lang="en-US"/>
        </a:p>
      </dgm:t>
    </dgm:pt>
    <dgm:pt modelId="{30DDE7F2-5391-47D6-AA52-52D68547E15A}" type="sibTrans" cxnId="{3DC35311-0F73-45A5-B6A7-E4460853144B}">
      <dgm:prSet/>
      <dgm:spPr/>
      <dgm:t>
        <a:bodyPr/>
        <a:lstStyle/>
        <a:p>
          <a:endParaRPr lang="en-US"/>
        </a:p>
      </dgm:t>
    </dgm:pt>
    <dgm:pt modelId="{1EC7A22D-DAE0-4936-9C89-8582A27131FE}">
      <dgm:prSet phldrT="[Text]"/>
      <dgm:spPr/>
      <dgm:t>
        <a:bodyPr/>
        <a:lstStyle/>
        <a:p>
          <a:r>
            <a:rPr lang="en-US" dirty="0" smtClean="0"/>
            <a:t>Flood</a:t>
          </a:r>
          <a:endParaRPr lang="en-US" dirty="0"/>
        </a:p>
      </dgm:t>
    </dgm:pt>
    <dgm:pt modelId="{1B0EDAE3-391D-4414-977C-BF9A63AF878C}" type="parTrans" cxnId="{12659F9A-41D6-4C8E-87BF-FCAC865D639A}">
      <dgm:prSet/>
      <dgm:spPr/>
      <dgm:t>
        <a:bodyPr/>
        <a:lstStyle/>
        <a:p>
          <a:endParaRPr lang="en-US"/>
        </a:p>
      </dgm:t>
    </dgm:pt>
    <dgm:pt modelId="{78CFE304-2D7A-4BBC-9944-542000B4DD39}" type="sibTrans" cxnId="{12659F9A-41D6-4C8E-87BF-FCAC865D639A}">
      <dgm:prSet/>
      <dgm:spPr/>
      <dgm:t>
        <a:bodyPr/>
        <a:lstStyle/>
        <a:p>
          <a:endParaRPr lang="en-US"/>
        </a:p>
      </dgm:t>
    </dgm:pt>
    <dgm:pt modelId="{20F82FC6-7902-4208-A16D-19C58DDA091E}">
      <dgm:prSet phldrT="[Text]"/>
      <dgm:spPr/>
      <dgm:t>
        <a:bodyPr/>
        <a:lstStyle/>
        <a:p>
          <a:r>
            <a:rPr lang="en-US" dirty="0" smtClean="0"/>
            <a:t>Drought</a:t>
          </a:r>
          <a:endParaRPr lang="en-US" dirty="0"/>
        </a:p>
      </dgm:t>
    </dgm:pt>
    <dgm:pt modelId="{3FFE081C-90D3-42CB-974E-A6D7DE99AD41}" type="parTrans" cxnId="{0C32D372-CBC7-4CE0-A311-2856B7B7EF20}">
      <dgm:prSet/>
      <dgm:spPr/>
      <dgm:t>
        <a:bodyPr/>
        <a:lstStyle/>
        <a:p>
          <a:endParaRPr lang="en-US"/>
        </a:p>
      </dgm:t>
    </dgm:pt>
    <dgm:pt modelId="{67A691F7-BC3F-4E4B-BA81-838F261A5B5E}" type="sibTrans" cxnId="{0C32D372-CBC7-4CE0-A311-2856B7B7EF20}">
      <dgm:prSet/>
      <dgm:spPr/>
      <dgm:t>
        <a:bodyPr/>
        <a:lstStyle/>
        <a:p>
          <a:endParaRPr lang="en-US"/>
        </a:p>
      </dgm:t>
    </dgm:pt>
    <dgm:pt modelId="{A54FF698-8A7E-4E4C-B157-4D2CF59D3FB1}">
      <dgm:prSet phldrT="[Text]"/>
      <dgm:spPr/>
      <dgm:t>
        <a:bodyPr/>
        <a:lstStyle/>
        <a:p>
          <a:r>
            <a:rPr lang="en-US" dirty="0" smtClean="0"/>
            <a:t>Earthquakes</a:t>
          </a:r>
          <a:endParaRPr lang="en-US" dirty="0"/>
        </a:p>
      </dgm:t>
    </dgm:pt>
    <dgm:pt modelId="{C27BAB3B-47D8-4C09-B188-29C99C34F5E6}" type="parTrans" cxnId="{837EE296-205A-40F2-B767-E92543CFF69C}">
      <dgm:prSet/>
      <dgm:spPr/>
      <dgm:t>
        <a:bodyPr/>
        <a:lstStyle/>
        <a:p>
          <a:endParaRPr lang="en-US"/>
        </a:p>
      </dgm:t>
    </dgm:pt>
    <dgm:pt modelId="{C99B08CD-D958-49FE-95B1-5B0562907CF8}" type="sibTrans" cxnId="{837EE296-205A-40F2-B767-E92543CFF69C}">
      <dgm:prSet/>
      <dgm:spPr/>
      <dgm:t>
        <a:bodyPr/>
        <a:lstStyle/>
        <a:p>
          <a:endParaRPr lang="en-US"/>
        </a:p>
      </dgm:t>
    </dgm:pt>
    <dgm:pt modelId="{F23040E3-FA44-411E-96FC-639E51537B7F}" type="pres">
      <dgm:prSet presAssocID="{3CB492C9-52AD-43C6-A5E6-3A6376D62B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DD0FB-1121-4C1D-956F-BF6FB45ACFB3}" type="pres">
      <dgm:prSet presAssocID="{EEAC0B10-2D87-4BFC-8045-8CB23D35E1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1475B-C2E1-4069-AA3E-7CAE9EE6EA3E}" type="pres">
      <dgm:prSet presAssocID="{EF9EE96A-FF7F-4F4A-B9C4-7DF15DC83ACD}" presName="sibTrans" presStyleCnt="0"/>
      <dgm:spPr/>
      <dgm:t>
        <a:bodyPr/>
        <a:lstStyle/>
        <a:p>
          <a:endParaRPr lang="en-US"/>
        </a:p>
      </dgm:t>
    </dgm:pt>
    <dgm:pt modelId="{DFB03A08-9A74-48DA-AA55-D8958B684B15}" type="pres">
      <dgm:prSet presAssocID="{69973968-611B-4282-ABAF-11627119CC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0D83B-A762-4EA6-B5F9-9C360B8E1A83}" type="pres">
      <dgm:prSet presAssocID="{C389136C-1D39-4B76-BAEE-93FB0BDE6D59}" presName="sibTrans" presStyleCnt="0"/>
      <dgm:spPr/>
      <dgm:t>
        <a:bodyPr/>
        <a:lstStyle/>
        <a:p>
          <a:endParaRPr lang="en-US"/>
        </a:p>
      </dgm:t>
    </dgm:pt>
    <dgm:pt modelId="{A15C2C43-755F-41FB-8924-8184AEBDCFEB}" type="pres">
      <dgm:prSet presAssocID="{57A53258-58A2-4D0F-8654-953299A0D9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9D30C-03F3-4F9B-9B5A-DDA91C432D20}" type="pres">
      <dgm:prSet presAssocID="{F9B40B53-7D20-429D-9D80-9EFCD8CAA82E}" presName="sibTrans" presStyleCnt="0"/>
      <dgm:spPr/>
      <dgm:t>
        <a:bodyPr/>
        <a:lstStyle/>
        <a:p>
          <a:endParaRPr lang="en-US"/>
        </a:p>
      </dgm:t>
    </dgm:pt>
    <dgm:pt modelId="{8B154AD3-A8A4-4ED4-9B2B-8D76457DDCB5}" type="pres">
      <dgm:prSet presAssocID="{9914FFF4-FFE8-4528-9750-A3A58FF24C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A265D-1D17-421F-9293-0FC3673D730E}" type="presOf" srcId="{AB702EE9-E5B4-4D27-A95D-2D14EF0ED293}" destId="{DFB03A08-9A74-48DA-AA55-D8958B684B15}" srcOrd="0" destOrd="3" presId="urn:microsoft.com/office/officeart/2005/8/layout/hList6"/>
    <dgm:cxn modelId="{3EFF8FF0-27E4-4E8F-BF97-52DB7187BCD6}" type="presOf" srcId="{8B8D6F38-4850-4DE3-B816-60EBC127CAA0}" destId="{A15C2C43-755F-41FB-8924-8184AEBDCFEB}" srcOrd="0" destOrd="2" presId="urn:microsoft.com/office/officeart/2005/8/layout/hList6"/>
    <dgm:cxn modelId="{DC115034-032E-4375-BC60-EB62D0506284}" srcId="{69973968-611B-4282-ABAF-11627119CCA3}" destId="{ED0593E2-C19D-470A-AE57-74E2347B90BF}" srcOrd="0" destOrd="0" parTransId="{BF9DE257-5521-488E-A372-18F8E6B8E3AA}" sibTransId="{A2D326A6-6349-48B2-AF14-C439150FF9AD}"/>
    <dgm:cxn modelId="{12659F9A-41D6-4C8E-87BF-FCAC865D639A}" srcId="{9914FFF4-FFE8-4528-9750-A3A58FF24CF2}" destId="{1EC7A22D-DAE0-4936-9C89-8582A27131FE}" srcOrd="0" destOrd="0" parTransId="{1B0EDAE3-391D-4414-977C-BF9A63AF878C}" sibTransId="{78CFE304-2D7A-4BBC-9944-542000B4DD39}"/>
    <dgm:cxn modelId="{A15FC517-286E-4DBF-977D-B5826BED84CB}" srcId="{57A53258-58A2-4D0F-8654-953299A0D94F}" destId="{D693A7C8-B458-46F3-A8DC-9AC346F983B2}" srcOrd="2" destOrd="0" parTransId="{F97E64D6-02AE-4F15-90C5-E59C70A509C3}" sibTransId="{85F69432-9BA8-4E49-8CD5-81F5CE2B608A}"/>
    <dgm:cxn modelId="{0C32D372-CBC7-4CE0-A311-2856B7B7EF20}" srcId="{9914FFF4-FFE8-4528-9750-A3A58FF24CF2}" destId="{20F82FC6-7902-4208-A16D-19C58DDA091E}" srcOrd="1" destOrd="0" parTransId="{3FFE081C-90D3-42CB-974E-A6D7DE99AD41}" sibTransId="{67A691F7-BC3F-4E4B-BA81-838F261A5B5E}"/>
    <dgm:cxn modelId="{C9E9D4D1-0D3F-4D6E-AFA7-726767A1E31E}" srcId="{57A53258-58A2-4D0F-8654-953299A0D94F}" destId="{8B8D6F38-4850-4DE3-B816-60EBC127CAA0}" srcOrd="1" destOrd="0" parTransId="{51F5D7AC-0DC0-4DA1-9E53-FCAD74314FC9}" sibTransId="{A260F747-9DF6-453A-A8DA-5AF6B4C155FB}"/>
    <dgm:cxn modelId="{7D8CC0EA-A1E5-4FFD-8398-B32C4B1247D7}" srcId="{3CB492C9-52AD-43C6-A5E6-3A6376D62BFA}" destId="{EEAC0B10-2D87-4BFC-8045-8CB23D35E10E}" srcOrd="0" destOrd="0" parTransId="{CA6EA448-EE44-49CB-B016-8B98304CBFF1}" sibTransId="{EF9EE96A-FF7F-4F4A-B9C4-7DF15DC83ACD}"/>
    <dgm:cxn modelId="{1BF7E351-2763-41CA-B2A2-1AF81DA5312A}" type="presOf" srcId="{98B94915-948C-46AF-BA8C-356DDC12A126}" destId="{DFB03A08-9A74-48DA-AA55-D8958B684B15}" srcOrd="0" destOrd="2" presId="urn:microsoft.com/office/officeart/2005/8/layout/hList6"/>
    <dgm:cxn modelId="{837EE296-205A-40F2-B767-E92543CFF69C}" srcId="{9914FFF4-FFE8-4528-9750-A3A58FF24CF2}" destId="{A54FF698-8A7E-4E4C-B157-4D2CF59D3FB1}" srcOrd="2" destOrd="0" parTransId="{C27BAB3B-47D8-4C09-B188-29C99C34F5E6}" sibTransId="{C99B08CD-D958-49FE-95B1-5B0562907CF8}"/>
    <dgm:cxn modelId="{B7A32B8A-BD82-487D-9864-700E81C68D59}" type="presOf" srcId="{74697859-BC08-41A8-887E-F4639347BF73}" destId="{96FDD0FB-1121-4C1D-956F-BF6FB45ACFB3}" srcOrd="0" destOrd="1" presId="urn:microsoft.com/office/officeart/2005/8/layout/hList6"/>
    <dgm:cxn modelId="{3DC35311-0F73-45A5-B6A7-E4460853144B}" srcId="{3CB492C9-52AD-43C6-A5E6-3A6376D62BFA}" destId="{9914FFF4-FFE8-4528-9750-A3A58FF24CF2}" srcOrd="3" destOrd="0" parTransId="{B23D5E2F-4A24-4B5B-AAC7-AF4CC3BA683C}" sibTransId="{30DDE7F2-5391-47D6-AA52-52D68547E15A}"/>
    <dgm:cxn modelId="{F8F79946-DA77-43A4-8CA8-9710B60F1494}" type="presOf" srcId="{EEAC0B10-2D87-4BFC-8045-8CB23D35E10E}" destId="{96FDD0FB-1121-4C1D-956F-BF6FB45ACFB3}" srcOrd="0" destOrd="0" presId="urn:microsoft.com/office/officeart/2005/8/layout/hList6"/>
    <dgm:cxn modelId="{96F6E2FD-FB29-4B5E-A99D-842FB3258513}" srcId="{3CB492C9-52AD-43C6-A5E6-3A6376D62BFA}" destId="{57A53258-58A2-4D0F-8654-953299A0D94F}" srcOrd="2" destOrd="0" parTransId="{F88BA15C-8459-4563-94D1-0BA86DCE9973}" sibTransId="{F9B40B53-7D20-429D-9D80-9EFCD8CAA82E}"/>
    <dgm:cxn modelId="{744B5B5E-CED9-4B2F-B3A0-02E752C7D20F}" type="presOf" srcId="{1EC7A22D-DAE0-4936-9C89-8582A27131FE}" destId="{8B154AD3-A8A4-4ED4-9B2B-8D76457DDCB5}" srcOrd="0" destOrd="1" presId="urn:microsoft.com/office/officeart/2005/8/layout/hList6"/>
    <dgm:cxn modelId="{9B03C937-D704-4DD1-9644-661A4D63A79F}" srcId="{3CB492C9-52AD-43C6-A5E6-3A6376D62BFA}" destId="{69973968-611B-4282-ABAF-11627119CCA3}" srcOrd="1" destOrd="0" parTransId="{21F4F583-B002-42D2-925F-48C677C4FFE1}" sibTransId="{C389136C-1D39-4B76-BAEE-93FB0BDE6D59}"/>
    <dgm:cxn modelId="{A0A66694-CE63-4B02-B212-74A184BBB91F}" type="presOf" srcId="{69973968-611B-4282-ABAF-11627119CCA3}" destId="{DFB03A08-9A74-48DA-AA55-D8958B684B15}" srcOrd="0" destOrd="0" presId="urn:microsoft.com/office/officeart/2005/8/layout/hList6"/>
    <dgm:cxn modelId="{DA97AA51-530E-4EE9-9089-51E0423A43C1}" type="presOf" srcId="{9914FFF4-FFE8-4528-9750-A3A58FF24CF2}" destId="{8B154AD3-A8A4-4ED4-9B2B-8D76457DDCB5}" srcOrd="0" destOrd="0" presId="urn:microsoft.com/office/officeart/2005/8/layout/hList6"/>
    <dgm:cxn modelId="{B83E2B54-F6D0-4957-AB9C-93316ED585C2}" srcId="{EEAC0B10-2D87-4BFC-8045-8CB23D35E10E}" destId="{74697859-BC08-41A8-887E-F4639347BF73}" srcOrd="0" destOrd="0" parTransId="{F63899AB-39D3-4479-A7F7-8C97886E1480}" sibTransId="{1AD923E3-A2C9-4400-BAF8-B3AF50763EE6}"/>
    <dgm:cxn modelId="{DBC2C40E-AA7C-4B84-82BD-1D884967AE9C}" type="presOf" srcId="{D693A7C8-B458-46F3-A8DC-9AC346F983B2}" destId="{A15C2C43-755F-41FB-8924-8184AEBDCFEB}" srcOrd="0" destOrd="3" presId="urn:microsoft.com/office/officeart/2005/8/layout/hList6"/>
    <dgm:cxn modelId="{B2E49236-7860-42D8-8079-191020C5A2F0}" type="presOf" srcId="{20F82FC6-7902-4208-A16D-19C58DDA091E}" destId="{8B154AD3-A8A4-4ED4-9B2B-8D76457DDCB5}" srcOrd="0" destOrd="2" presId="urn:microsoft.com/office/officeart/2005/8/layout/hList6"/>
    <dgm:cxn modelId="{5CD4BBC9-42C5-4523-9513-1524A20237A1}" type="presOf" srcId="{3CB492C9-52AD-43C6-A5E6-3A6376D62BFA}" destId="{F23040E3-FA44-411E-96FC-639E51537B7F}" srcOrd="0" destOrd="0" presId="urn:microsoft.com/office/officeart/2005/8/layout/hList6"/>
    <dgm:cxn modelId="{775BE67F-C39E-4441-96A8-2D8F7D4A19CA}" srcId="{69973968-611B-4282-ABAF-11627119CCA3}" destId="{98B94915-948C-46AF-BA8C-356DDC12A126}" srcOrd="1" destOrd="0" parTransId="{96338EC1-976D-4552-8D13-F691A3008692}" sibTransId="{0EDC141C-E9BA-4B82-83A8-08ECA10CEF69}"/>
    <dgm:cxn modelId="{3503A2CF-FF69-42F1-B3BC-9A87517DB38A}" type="presOf" srcId="{ED0593E2-C19D-470A-AE57-74E2347B90BF}" destId="{DFB03A08-9A74-48DA-AA55-D8958B684B15}" srcOrd="0" destOrd="1" presId="urn:microsoft.com/office/officeart/2005/8/layout/hList6"/>
    <dgm:cxn modelId="{7BD77AE5-148A-4C38-A2B2-F63AAB9E9A5C}" type="presOf" srcId="{A54FF698-8A7E-4E4C-B157-4D2CF59D3FB1}" destId="{8B154AD3-A8A4-4ED4-9B2B-8D76457DDCB5}" srcOrd="0" destOrd="3" presId="urn:microsoft.com/office/officeart/2005/8/layout/hList6"/>
    <dgm:cxn modelId="{A7B0F2CD-2C7F-4698-8547-CF5E4FAC5DE9}" type="presOf" srcId="{394F4128-C255-4243-B9F3-D2307A8E221F}" destId="{A15C2C43-755F-41FB-8924-8184AEBDCFEB}" srcOrd="0" destOrd="1" presId="urn:microsoft.com/office/officeart/2005/8/layout/hList6"/>
    <dgm:cxn modelId="{BEC9F986-E9B0-45CD-B377-19312CB8E055}" srcId="{EEAC0B10-2D87-4BFC-8045-8CB23D35E10E}" destId="{FB5646F5-3CBB-4C78-86B5-554D403D29B9}" srcOrd="1" destOrd="0" parTransId="{7C04109A-C72A-481C-9D8A-152F0A06ED7B}" sibTransId="{A708D763-B9AD-4C51-B8E4-4BB47DEF1233}"/>
    <dgm:cxn modelId="{AF4E59E5-588A-45C6-AAE5-C3D49C1EE3B7}" srcId="{57A53258-58A2-4D0F-8654-953299A0D94F}" destId="{394F4128-C255-4243-B9F3-D2307A8E221F}" srcOrd="0" destOrd="0" parTransId="{1642DB37-997A-4673-ACA4-37E35CAFA27C}" sibTransId="{3E2B6E76-C188-468E-B5C0-9D85376710AD}"/>
    <dgm:cxn modelId="{C275A87E-F46B-4AF0-868F-200CA7C107DB}" srcId="{69973968-611B-4282-ABAF-11627119CCA3}" destId="{AB702EE9-E5B4-4D27-A95D-2D14EF0ED293}" srcOrd="2" destOrd="0" parTransId="{8CCD2A75-DD2D-49F0-BEDA-E6E7139CEE66}" sibTransId="{73E707AD-ECC8-4600-8AE3-56AB8962E6B1}"/>
    <dgm:cxn modelId="{5DCE45E3-C88A-4A26-B6C1-4C782A313A8C}" type="presOf" srcId="{FB5646F5-3CBB-4C78-86B5-554D403D29B9}" destId="{96FDD0FB-1121-4C1D-956F-BF6FB45ACFB3}" srcOrd="0" destOrd="2" presId="urn:microsoft.com/office/officeart/2005/8/layout/hList6"/>
    <dgm:cxn modelId="{27EFDDE3-5041-46C1-83DD-E74AAA578EC6}" type="presOf" srcId="{57A53258-58A2-4D0F-8654-953299A0D94F}" destId="{A15C2C43-755F-41FB-8924-8184AEBDCFEB}" srcOrd="0" destOrd="0" presId="urn:microsoft.com/office/officeart/2005/8/layout/hList6"/>
    <dgm:cxn modelId="{21899457-D320-4DCA-89AF-0488B9EABDF4}" type="presParOf" srcId="{F23040E3-FA44-411E-96FC-639E51537B7F}" destId="{96FDD0FB-1121-4C1D-956F-BF6FB45ACFB3}" srcOrd="0" destOrd="0" presId="urn:microsoft.com/office/officeart/2005/8/layout/hList6"/>
    <dgm:cxn modelId="{39103236-4076-4C2A-A781-6BD595235D08}" type="presParOf" srcId="{F23040E3-FA44-411E-96FC-639E51537B7F}" destId="{BDD1475B-C2E1-4069-AA3E-7CAE9EE6EA3E}" srcOrd="1" destOrd="0" presId="urn:microsoft.com/office/officeart/2005/8/layout/hList6"/>
    <dgm:cxn modelId="{17BE26BE-38CE-43A3-BBF4-E0BBB9F93834}" type="presParOf" srcId="{F23040E3-FA44-411E-96FC-639E51537B7F}" destId="{DFB03A08-9A74-48DA-AA55-D8958B684B15}" srcOrd="2" destOrd="0" presId="urn:microsoft.com/office/officeart/2005/8/layout/hList6"/>
    <dgm:cxn modelId="{B96435D0-7171-424C-BDEC-96A867815749}" type="presParOf" srcId="{F23040E3-FA44-411E-96FC-639E51537B7F}" destId="{CA10D83B-A762-4EA6-B5F9-9C360B8E1A83}" srcOrd="3" destOrd="0" presId="urn:microsoft.com/office/officeart/2005/8/layout/hList6"/>
    <dgm:cxn modelId="{3334691D-E996-46E3-849C-E34F3275D2C2}" type="presParOf" srcId="{F23040E3-FA44-411E-96FC-639E51537B7F}" destId="{A15C2C43-755F-41FB-8924-8184AEBDCFEB}" srcOrd="4" destOrd="0" presId="urn:microsoft.com/office/officeart/2005/8/layout/hList6"/>
    <dgm:cxn modelId="{1F1B2E9B-DFD0-442F-BAD4-F09E4200CBB4}" type="presParOf" srcId="{F23040E3-FA44-411E-96FC-639E51537B7F}" destId="{F309D30C-03F3-4F9B-9B5A-DDA91C432D20}" srcOrd="5" destOrd="0" presId="urn:microsoft.com/office/officeart/2005/8/layout/hList6"/>
    <dgm:cxn modelId="{0014B850-A24F-4C10-BC29-C0B03E8A862E}" type="presParOf" srcId="{F23040E3-FA44-411E-96FC-639E51537B7F}" destId="{8B154AD3-A8A4-4ED4-9B2B-8D76457DDCB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F531D-A930-4C82-84FA-90C54958C5FA}" type="doc">
      <dgm:prSet loTypeId="urn:microsoft.com/office/officeart/2005/8/layout/h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39ED37F-854A-49B4-A449-6A201A176C42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Better Investment Incentives</a:t>
          </a:r>
          <a:endParaRPr lang="en-US" b="1" dirty="0">
            <a:latin typeface="+mn-lt"/>
          </a:endParaRPr>
        </a:p>
      </dgm:t>
    </dgm:pt>
    <dgm:pt modelId="{0E1E881A-81CE-4E2F-9A9B-911CBD0EE34F}" type="parTrans" cxnId="{BE1A91AC-50DC-44F0-A73A-724A2D08F9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11E5216-9B95-41FD-BA11-89A71583A687}" type="sibTrans" cxnId="{BE1A91AC-50DC-44F0-A73A-724A2D08F9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2BA275-E866-4A7F-8400-661BDF80BE1B}">
      <dgm:prSet/>
      <dgm:spPr/>
      <dgm:t>
        <a:bodyPr/>
        <a:lstStyle/>
        <a:p>
          <a:r>
            <a:rPr lang="en-US" b="1" dirty="0" smtClean="0">
              <a:latin typeface="+mn-lt"/>
            </a:rPr>
            <a:t>New Actors And Business Models</a:t>
          </a:r>
        </a:p>
      </dgm:t>
    </dgm:pt>
    <dgm:pt modelId="{2F082ADB-10E5-4549-B99B-B9AFE382DA6C}" type="parTrans" cxnId="{5B244512-328C-46B7-B064-4BFC346F4E5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4CCBAD-9D35-44E6-9962-6C3BB7E39343}" type="sibTrans" cxnId="{5B244512-328C-46B7-B064-4BFC346F4E5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DDD7288-DA63-4A23-AD07-2692FDA90A5E}">
      <dgm:prSet/>
      <dgm:spPr/>
      <dgm:t>
        <a:bodyPr/>
        <a:lstStyle/>
        <a:p>
          <a:r>
            <a:rPr lang="en-US" b="1" dirty="0" smtClean="0">
              <a:latin typeface="+mn-lt"/>
            </a:rPr>
            <a:t>ICT Revolution</a:t>
          </a:r>
        </a:p>
      </dgm:t>
    </dgm:pt>
    <dgm:pt modelId="{FC62CCDF-3651-4DB6-B690-1A2A14680D53}" type="parTrans" cxnId="{79ECF6EC-0CFC-42E9-A15E-AD7AEE0C55A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AEA91F1-0490-47D4-BD28-227687B71E27}" type="sibTrans" cxnId="{79ECF6EC-0CFC-42E9-A15E-AD7AEE0C55A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58DDDFE-029C-44B3-9B99-CF367791B7A4}">
      <dgm:prSet/>
      <dgm:spPr/>
      <dgm:t>
        <a:bodyPr/>
        <a:lstStyle/>
        <a:p>
          <a:r>
            <a:rPr lang="en-US" dirty="0" smtClean="0">
              <a:latin typeface="+mn-lt"/>
            </a:rPr>
            <a:t>Production</a:t>
          </a:r>
        </a:p>
      </dgm:t>
    </dgm:pt>
    <dgm:pt modelId="{39BD23B2-5CF6-4A98-A4EA-E5876A9793AB}" type="parTrans" cxnId="{B22DFC7B-1DC6-4BD0-A470-CB16C946A63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A8F909-CA38-48F9-97B3-50A843CB738C}" type="sibTrans" cxnId="{B22DFC7B-1DC6-4BD0-A470-CB16C946A63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025A28-1A5B-4D5E-A63E-E71FAEDF1FC4}">
      <dgm:prSet/>
      <dgm:spPr/>
      <dgm:t>
        <a:bodyPr/>
        <a:lstStyle/>
        <a:p>
          <a:r>
            <a:rPr lang="en-US" b="1" dirty="0" smtClean="0">
              <a:latin typeface="+mn-lt"/>
            </a:rPr>
            <a:t>Science And Technology</a:t>
          </a:r>
        </a:p>
      </dgm:t>
    </dgm:pt>
    <dgm:pt modelId="{2B63A986-BD38-4813-8B87-C0D68BE193E6}" type="parTrans" cxnId="{2E085F23-322C-444E-A2CB-E1A694827AA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CE5E70-20E2-48CB-936E-6210A812BCBE}" type="sibTrans" cxnId="{2E085F23-322C-444E-A2CB-E1A694827AA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22B5B9-A551-4DCC-971B-4F2159ACED61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Prices</a:t>
          </a:r>
          <a:endParaRPr lang="en-US" dirty="0">
            <a:latin typeface="+mn-lt"/>
          </a:endParaRPr>
        </a:p>
      </dgm:t>
    </dgm:pt>
    <dgm:pt modelId="{8725854A-203E-4BBC-A0FF-796B7A86BF80}" type="parTrans" cxnId="{EC6E96D0-6373-49C7-9E88-9AF1C3122DB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C860B2-1041-4BDB-A4EE-4EE7F60FB64C}" type="sibTrans" cxnId="{EC6E96D0-6373-49C7-9E88-9AF1C3122DB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F81DB3-2A29-4EF7-85C2-2AA3FBE2AA6B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Taxation</a:t>
          </a:r>
          <a:endParaRPr lang="en-US" dirty="0">
            <a:latin typeface="+mn-lt"/>
          </a:endParaRPr>
        </a:p>
      </dgm:t>
    </dgm:pt>
    <dgm:pt modelId="{770BDB3D-C89C-4A0A-BF31-8839EEE74B89}" type="parTrans" cxnId="{29A123CC-6E34-4140-91B0-FE22B6BDE3A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7446FFD-655C-4E77-B9BD-72CB9477F5B6}" type="sibTrans" cxnId="{29A123CC-6E34-4140-91B0-FE22B6BDE3A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1A18B1-9E58-4D7E-AD0F-D3705EAAB591}">
      <dgm:prSet/>
      <dgm:spPr/>
      <dgm:t>
        <a:bodyPr/>
        <a:lstStyle/>
        <a:p>
          <a:r>
            <a:rPr lang="en-US" dirty="0" smtClean="0">
              <a:latin typeface="+mn-lt"/>
            </a:rPr>
            <a:t>Public-Private-Producers</a:t>
          </a:r>
        </a:p>
      </dgm:t>
    </dgm:pt>
    <dgm:pt modelId="{03ADF88D-64E5-460E-834F-FD19E437EC0D}" type="parTrans" cxnId="{CD00A4A5-0A00-42BD-8BC6-65398E0315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25C39CC-DE63-4B0C-944E-74EFAFC1CB5E}" type="sibTrans" cxnId="{CD00A4A5-0A00-42BD-8BC6-65398E0315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98F6DAD-F40E-46B1-BA97-53B21504FBED}">
      <dgm:prSet/>
      <dgm:spPr/>
      <dgm:t>
        <a:bodyPr/>
        <a:lstStyle/>
        <a:p>
          <a:r>
            <a:rPr lang="en-US" dirty="0" smtClean="0">
              <a:latin typeface="+mn-lt"/>
            </a:rPr>
            <a:t>Financial services</a:t>
          </a:r>
        </a:p>
      </dgm:t>
    </dgm:pt>
    <dgm:pt modelId="{1B11EEE9-2DCB-483C-91E3-E9BB1E675880}" type="parTrans" cxnId="{59581089-D1EF-4587-8ADF-E2A3918B69B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3986569-8CEA-43DF-88DB-BAB2C55AA3AF}" type="sibTrans" cxnId="{59581089-D1EF-4587-8ADF-E2A3918B69B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7503A4-E304-4B93-A514-AFE16B963B04}">
      <dgm:prSet/>
      <dgm:spPr/>
      <dgm:t>
        <a:bodyPr/>
        <a:lstStyle/>
        <a:p>
          <a:r>
            <a:rPr lang="en-US" dirty="0" smtClean="0">
              <a:latin typeface="+mn-lt"/>
            </a:rPr>
            <a:t>Marketing</a:t>
          </a:r>
        </a:p>
      </dgm:t>
    </dgm:pt>
    <dgm:pt modelId="{C98546BE-A283-480E-909F-145A5C5DF234}" type="parTrans" cxnId="{8C953B5A-A228-48DF-B164-E4294694BBF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E73B51-36AD-4E4A-8D0C-E5AB7F8C8702}" type="sibTrans" cxnId="{8C953B5A-A228-48DF-B164-E4294694BBF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5D3A714-08FC-422E-AF5F-88BECD0C32B9}">
      <dgm:prSet/>
      <dgm:spPr/>
      <dgm:t>
        <a:bodyPr/>
        <a:lstStyle/>
        <a:p>
          <a:r>
            <a:rPr lang="en-US" dirty="0" smtClean="0">
              <a:latin typeface="+mn-lt"/>
            </a:rPr>
            <a:t>Biotechnology </a:t>
          </a:r>
        </a:p>
      </dgm:t>
    </dgm:pt>
    <dgm:pt modelId="{173C5734-4FC5-4D22-B93C-ED0114DAFC6E}" type="parTrans" cxnId="{A42C45CF-DA68-482E-B3DC-15194F17EF2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E5E2BC-185A-4B95-AB3A-509C3D61E481}" type="sibTrans" cxnId="{A42C45CF-DA68-482E-B3DC-15194F17EF2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727E42-6A46-4D43-B0F6-4F7373B239C9}">
      <dgm:prSet/>
      <dgm:spPr/>
      <dgm:t>
        <a:bodyPr/>
        <a:lstStyle/>
        <a:p>
          <a:r>
            <a:rPr lang="en-US" dirty="0" smtClean="0">
              <a:latin typeface="+mn-lt"/>
            </a:rPr>
            <a:t>Appropriate technology</a:t>
          </a:r>
        </a:p>
      </dgm:t>
    </dgm:pt>
    <dgm:pt modelId="{0311D23F-8293-4391-9EE2-999467156B72}" type="parTrans" cxnId="{5AD09C9F-B146-4FC9-B5BC-F441FFE0636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045BD7-55DA-4D94-9B09-DDF01DE03D1C}" type="sibTrans" cxnId="{5AD09C9F-B146-4FC9-B5BC-F441FFE0636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299E4A0-F129-4055-85EC-809ABC815637}">
      <dgm:prSet/>
      <dgm:spPr/>
      <dgm:t>
        <a:bodyPr/>
        <a:lstStyle/>
        <a:p>
          <a:r>
            <a:rPr lang="en-US" dirty="0" smtClean="0">
              <a:latin typeface="+mn-lt"/>
            </a:rPr>
            <a:t>Existing technology</a:t>
          </a:r>
        </a:p>
      </dgm:t>
    </dgm:pt>
    <dgm:pt modelId="{DE6AF35D-38D3-411A-A243-B2B64A1FA799}" type="parTrans" cxnId="{14EB4EBB-77A1-4111-968A-540864A538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FB9CA2-0E57-4F6D-93C8-3AEF352B7383}" type="sibTrans" cxnId="{14EB4EBB-77A1-4111-968A-540864A538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30346DB-29B5-4182-AE2F-DD62CD1843FB}" type="pres">
      <dgm:prSet presAssocID="{5CDF531D-A930-4C82-84FA-90C54958C5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3FF95-3CE2-481C-9244-6A29EEDDFDF7}" type="pres">
      <dgm:prSet presAssocID="{539ED37F-854A-49B4-A449-6A201A176C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623F0-ADB6-4035-91D8-746CE3BF9C16}" type="pres">
      <dgm:prSet presAssocID="{D11E5216-9B95-41FD-BA11-89A71583A687}" presName="sibTrans" presStyleCnt="0"/>
      <dgm:spPr/>
      <dgm:t>
        <a:bodyPr/>
        <a:lstStyle/>
        <a:p>
          <a:endParaRPr lang="en-US"/>
        </a:p>
      </dgm:t>
    </dgm:pt>
    <dgm:pt modelId="{E3B4223A-C6D8-4257-8AD1-00AB5315A196}" type="pres">
      <dgm:prSet presAssocID="{632BA275-E866-4A7F-8400-661BDF80BE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145E3-CE0D-4C3D-8DF5-6B553596D7DD}" type="pres">
      <dgm:prSet presAssocID="{654CCBAD-9D35-44E6-9962-6C3BB7E39343}" presName="sibTrans" presStyleCnt="0"/>
      <dgm:spPr/>
      <dgm:t>
        <a:bodyPr/>
        <a:lstStyle/>
        <a:p>
          <a:endParaRPr lang="en-US"/>
        </a:p>
      </dgm:t>
    </dgm:pt>
    <dgm:pt modelId="{4F6D4329-E706-48CF-B6AD-85281F4B077B}" type="pres">
      <dgm:prSet presAssocID="{ADDD7288-DA63-4A23-AD07-2692FDA90A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3F56-CE95-489C-96B4-1118D7BA9890}" type="pres">
      <dgm:prSet presAssocID="{5AEA91F1-0490-47D4-BD28-227687B71E27}" presName="sibTrans" presStyleCnt="0"/>
      <dgm:spPr/>
      <dgm:t>
        <a:bodyPr/>
        <a:lstStyle/>
        <a:p>
          <a:endParaRPr lang="en-US"/>
        </a:p>
      </dgm:t>
    </dgm:pt>
    <dgm:pt modelId="{CC2244DE-8A3B-4CF0-B8A1-0953FA19E4D1}" type="pres">
      <dgm:prSet presAssocID="{1B025A28-1A5B-4D5E-A63E-E71FAEDF1F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68892-3312-498B-8394-153BC434694C}" type="presOf" srcId="{539ED37F-854A-49B4-A449-6A201A176C42}" destId="{F833FF95-3CE2-481C-9244-6A29EEDDFDF7}" srcOrd="0" destOrd="0" presId="urn:microsoft.com/office/officeart/2005/8/layout/hList6"/>
    <dgm:cxn modelId="{5AD09C9F-B146-4FC9-B5BC-F441FFE0636D}" srcId="{1B025A28-1A5B-4D5E-A63E-E71FAEDF1FC4}" destId="{9C727E42-6A46-4D43-B0F6-4F7373B239C9}" srcOrd="1" destOrd="0" parTransId="{0311D23F-8293-4391-9EE2-999467156B72}" sibTransId="{65045BD7-55DA-4D94-9B09-DDF01DE03D1C}"/>
    <dgm:cxn modelId="{BD2871CC-E634-4CFB-884B-D9EE9BF5DC85}" type="presOf" srcId="{9C727E42-6A46-4D43-B0F6-4F7373B239C9}" destId="{CC2244DE-8A3B-4CF0-B8A1-0953FA19E4D1}" srcOrd="0" destOrd="2" presId="urn:microsoft.com/office/officeart/2005/8/layout/hList6"/>
    <dgm:cxn modelId="{59581089-D1EF-4587-8ADF-E2A3918B69BC}" srcId="{ADDD7288-DA63-4A23-AD07-2692FDA90A5E}" destId="{198F6DAD-F40E-46B1-BA97-53B21504FBED}" srcOrd="2" destOrd="0" parTransId="{1B11EEE9-2DCB-483C-91E3-E9BB1E675880}" sibTransId="{93986569-8CEA-43DF-88DB-BAB2C55AA3AF}"/>
    <dgm:cxn modelId="{CD00A4A5-0A00-42BD-8BC6-65398E031516}" srcId="{632BA275-E866-4A7F-8400-661BDF80BE1B}" destId="{5F1A18B1-9E58-4D7E-AD0F-D3705EAAB591}" srcOrd="0" destOrd="0" parTransId="{03ADF88D-64E5-460E-834F-FD19E437EC0D}" sibTransId="{225C39CC-DE63-4B0C-944E-74EFAFC1CB5E}"/>
    <dgm:cxn modelId="{A788C51F-AFDF-4378-85CB-42E520D770C1}" type="presOf" srcId="{ADDD7288-DA63-4A23-AD07-2692FDA90A5E}" destId="{4F6D4329-E706-48CF-B6AD-85281F4B077B}" srcOrd="0" destOrd="0" presId="urn:microsoft.com/office/officeart/2005/8/layout/hList6"/>
    <dgm:cxn modelId="{51049578-690E-409B-8247-D983F30DE2B8}" type="presOf" srcId="{56F81DB3-2A29-4EF7-85C2-2AA3FBE2AA6B}" destId="{F833FF95-3CE2-481C-9244-6A29EEDDFDF7}" srcOrd="0" destOrd="2" presId="urn:microsoft.com/office/officeart/2005/8/layout/hList6"/>
    <dgm:cxn modelId="{8C953B5A-A228-48DF-B164-E4294694BBFB}" srcId="{ADDD7288-DA63-4A23-AD07-2692FDA90A5E}" destId="{5D7503A4-E304-4B93-A514-AFE16B963B04}" srcOrd="1" destOrd="0" parTransId="{C98546BE-A283-480E-909F-145A5C5DF234}" sibTransId="{28E73B51-36AD-4E4A-8D0C-E5AB7F8C8702}"/>
    <dgm:cxn modelId="{A42C45CF-DA68-482E-B3DC-15194F17EF26}" srcId="{1B025A28-1A5B-4D5E-A63E-E71FAEDF1FC4}" destId="{E5D3A714-08FC-422E-AF5F-88BECD0C32B9}" srcOrd="0" destOrd="0" parTransId="{173C5734-4FC5-4D22-B93C-ED0114DAFC6E}" sibTransId="{F2E5E2BC-185A-4B95-AB3A-509C3D61E481}"/>
    <dgm:cxn modelId="{EC6E96D0-6373-49C7-9E88-9AF1C3122DB9}" srcId="{539ED37F-854A-49B4-A449-6A201A176C42}" destId="{0622B5B9-A551-4DCC-971B-4F2159ACED61}" srcOrd="0" destOrd="0" parTransId="{8725854A-203E-4BBC-A0FF-796B7A86BF80}" sibTransId="{E4C860B2-1041-4BDB-A4EE-4EE7F60FB64C}"/>
    <dgm:cxn modelId="{B22DFC7B-1DC6-4BD0-A470-CB16C946A639}" srcId="{ADDD7288-DA63-4A23-AD07-2692FDA90A5E}" destId="{158DDDFE-029C-44B3-9B99-CF367791B7A4}" srcOrd="0" destOrd="0" parTransId="{39BD23B2-5CF6-4A98-A4EA-E5876A9793AB}" sibTransId="{EAA8F909-CA38-48F9-97B3-50A843CB738C}"/>
    <dgm:cxn modelId="{583011AA-690E-4329-9053-20882464C238}" type="presOf" srcId="{198F6DAD-F40E-46B1-BA97-53B21504FBED}" destId="{4F6D4329-E706-48CF-B6AD-85281F4B077B}" srcOrd="0" destOrd="3" presId="urn:microsoft.com/office/officeart/2005/8/layout/hList6"/>
    <dgm:cxn modelId="{23B9B14E-91BC-4A7F-99F3-F6040D0C23AC}" type="presOf" srcId="{1B025A28-1A5B-4D5E-A63E-E71FAEDF1FC4}" destId="{CC2244DE-8A3B-4CF0-B8A1-0953FA19E4D1}" srcOrd="0" destOrd="0" presId="urn:microsoft.com/office/officeart/2005/8/layout/hList6"/>
    <dgm:cxn modelId="{BE1A91AC-50DC-44F0-A73A-724A2D08F92A}" srcId="{5CDF531D-A930-4C82-84FA-90C54958C5FA}" destId="{539ED37F-854A-49B4-A449-6A201A176C42}" srcOrd="0" destOrd="0" parTransId="{0E1E881A-81CE-4E2F-9A9B-911CBD0EE34F}" sibTransId="{D11E5216-9B95-41FD-BA11-89A71583A687}"/>
    <dgm:cxn modelId="{7F454855-7E89-40D4-A4BD-6BCC35793192}" type="presOf" srcId="{0622B5B9-A551-4DCC-971B-4F2159ACED61}" destId="{F833FF95-3CE2-481C-9244-6A29EEDDFDF7}" srcOrd="0" destOrd="1" presId="urn:microsoft.com/office/officeart/2005/8/layout/hList6"/>
    <dgm:cxn modelId="{29A123CC-6E34-4140-91B0-FE22B6BDE3A1}" srcId="{539ED37F-854A-49B4-A449-6A201A176C42}" destId="{56F81DB3-2A29-4EF7-85C2-2AA3FBE2AA6B}" srcOrd="1" destOrd="0" parTransId="{770BDB3D-C89C-4A0A-BF31-8839EEE74B89}" sibTransId="{77446FFD-655C-4E77-B9BD-72CB9477F5B6}"/>
    <dgm:cxn modelId="{79ECF6EC-0CFC-42E9-A15E-AD7AEE0C55A5}" srcId="{5CDF531D-A930-4C82-84FA-90C54958C5FA}" destId="{ADDD7288-DA63-4A23-AD07-2692FDA90A5E}" srcOrd="2" destOrd="0" parTransId="{FC62CCDF-3651-4DB6-B690-1A2A14680D53}" sibTransId="{5AEA91F1-0490-47D4-BD28-227687B71E27}"/>
    <dgm:cxn modelId="{C789A6EF-15D1-4F3F-9FF4-B75EE97F0C4E}" type="presOf" srcId="{158DDDFE-029C-44B3-9B99-CF367791B7A4}" destId="{4F6D4329-E706-48CF-B6AD-85281F4B077B}" srcOrd="0" destOrd="1" presId="urn:microsoft.com/office/officeart/2005/8/layout/hList6"/>
    <dgm:cxn modelId="{A9A6C244-E7B5-4C4A-ABE6-54AF48DB5202}" type="presOf" srcId="{2299E4A0-F129-4055-85EC-809ABC815637}" destId="{CC2244DE-8A3B-4CF0-B8A1-0953FA19E4D1}" srcOrd="0" destOrd="3" presId="urn:microsoft.com/office/officeart/2005/8/layout/hList6"/>
    <dgm:cxn modelId="{2E085F23-322C-444E-A2CB-E1A694827AAB}" srcId="{5CDF531D-A930-4C82-84FA-90C54958C5FA}" destId="{1B025A28-1A5B-4D5E-A63E-E71FAEDF1FC4}" srcOrd="3" destOrd="0" parTransId="{2B63A986-BD38-4813-8B87-C0D68BE193E6}" sibTransId="{13CE5E70-20E2-48CB-936E-6210A812BCBE}"/>
    <dgm:cxn modelId="{5B244512-328C-46B7-B064-4BFC346F4E5E}" srcId="{5CDF531D-A930-4C82-84FA-90C54958C5FA}" destId="{632BA275-E866-4A7F-8400-661BDF80BE1B}" srcOrd="1" destOrd="0" parTransId="{2F082ADB-10E5-4549-B99B-B9AFE382DA6C}" sibTransId="{654CCBAD-9D35-44E6-9962-6C3BB7E39343}"/>
    <dgm:cxn modelId="{636656C9-B03B-4B3A-BB8C-98EA539A84A6}" type="presOf" srcId="{632BA275-E866-4A7F-8400-661BDF80BE1B}" destId="{E3B4223A-C6D8-4257-8AD1-00AB5315A196}" srcOrd="0" destOrd="0" presId="urn:microsoft.com/office/officeart/2005/8/layout/hList6"/>
    <dgm:cxn modelId="{BC3A311C-FF57-4FF6-A300-89255EBD46E3}" type="presOf" srcId="{5F1A18B1-9E58-4D7E-AD0F-D3705EAAB591}" destId="{E3B4223A-C6D8-4257-8AD1-00AB5315A196}" srcOrd="0" destOrd="1" presId="urn:microsoft.com/office/officeart/2005/8/layout/hList6"/>
    <dgm:cxn modelId="{CD91D1B4-FD3B-4C9F-955A-7791BB1BA22E}" type="presOf" srcId="{5D7503A4-E304-4B93-A514-AFE16B963B04}" destId="{4F6D4329-E706-48CF-B6AD-85281F4B077B}" srcOrd="0" destOrd="2" presId="urn:microsoft.com/office/officeart/2005/8/layout/hList6"/>
    <dgm:cxn modelId="{DC063573-5F55-4C7E-80F2-63729E26ED99}" type="presOf" srcId="{5CDF531D-A930-4C82-84FA-90C54958C5FA}" destId="{530346DB-29B5-4182-AE2F-DD62CD1843FB}" srcOrd="0" destOrd="0" presId="urn:microsoft.com/office/officeart/2005/8/layout/hList6"/>
    <dgm:cxn modelId="{AB0D11E2-2D71-4038-AB96-042A43507682}" type="presOf" srcId="{E5D3A714-08FC-422E-AF5F-88BECD0C32B9}" destId="{CC2244DE-8A3B-4CF0-B8A1-0953FA19E4D1}" srcOrd="0" destOrd="1" presId="urn:microsoft.com/office/officeart/2005/8/layout/hList6"/>
    <dgm:cxn modelId="{14EB4EBB-77A1-4111-968A-540864A53844}" srcId="{1B025A28-1A5B-4D5E-A63E-E71FAEDF1FC4}" destId="{2299E4A0-F129-4055-85EC-809ABC815637}" srcOrd="2" destOrd="0" parTransId="{DE6AF35D-38D3-411A-A243-B2B64A1FA799}" sibTransId="{1AFB9CA2-0E57-4F6D-93C8-3AEF352B7383}"/>
    <dgm:cxn modelId="{3CD8ED68-4C0C-41A2-9812-C614907976BD}" type="presParOf" srcId="{530346DB-29B5-4182-AE2F-DD62CD1843FB}" destId="{F833FF95-3CE2-481C-9244-6A29EEDDFDF7}" srcOrd="0" destOrd="0" presId="urn:microsoft.com/office/officeart/2005/8/layout/hList6"/>
    <dgm:cxn modelId="{101C50B9-861F-41FC-AC9E-27BAE4CB574E}" type="presParOf" srcId="{530346DB-29B5-4182-AE2F-DD62CD1843FB}" destId="{FC1623F0-ADB6-4035-91D8-746CE3BF9C16}" srcOrd="1" destOrd="0" presId="urn:microsoft.com/office/officeart/2005/8/layout/hList6"/>
    <dgm:cxn modelId="{DF5A84A6-F8D9-4874-B01E-730A44F38247}" type="presParOf" srcId="{530346DB-29B5-4182-AE2F-DD62CD1843FB}" destId="{E3B4223A-C6D8-4257-8AD1-00AB5315A196}" srcOrd="2" destOrd="0" presId="urn:microsoft.com/office/officeart/2005/8/layout/hList6"/>
    <dgm:cxn modelId="{5B263A96-3019-4576-9494-8621B94319AF}" type="presParOf" srcId="{530346DB-29B5-4182-AE2F-DD62CD1843FB}" destId="{736145E3-CE0D-4C3D-8DF5-6B553596D7DD}" srcOrd="3" destOrd="0" presId="urn:microsoft.com/office/officeart/2005/8/layout/hList6"/>
    <dgm:cxn modelId="{BA8AF8CA-29AB-4FA2-9076-FBCC412942EC}" type="presParOf" srcId="{530346DB-29B5-4182-AE2F-DD62CD1843FB}" destId="{4F6D4329-E706-48CF-B6AD-85281F4B077B}" srcOrd="4" destOrd="0" presId="urn:microsoft.com/office/officeart/2005/8/layout/hList6"/>
    <dgm:cxn modelId="{591311CB-884C-4559-8478-86D8E30D9EA9}" type="presParOf" srcId="{530346DB-29B5-4182-AE2F-DD62CD1843FB}" destId="{D9D53F56-CE95-489C-96B4-1118D7BA9890}" srcOrd="5" destOrd="0" presId="urn:microsoft.com/office/officeart/2005/8/layout/hList6"/>
    <dgm:cxn modelId="{B00160D9-9F61-4749-BE1D-0813343397B9}" type="presParOf" srcId="{530346DB-29B5-4182-AE2F-DD62CD1843FB}" destId="{CC2244DE-8A3B-4CF0-B8A1-0953FA19E4D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65D169-5F4F-46F4-A409-23C7B71D1368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4484B7-729F-4BE3-8081-81CC8CD01F36}">
      <dgm:prSet phldrT="[Text]"/>
      <dgm:spPr/>
      <dgm:t>
        <a:bodyPr/>
        <a:lstStyle/>
        <a:p>
          <a:r>
            <a:rPr lang="en-US" dirty="0" smtClean="0">
              <a:latin typeface="Candara" pitchFamily="34" charset="0"/>
            </a:rPr>
            <a:t>Country Partnership Strategy</a:t>
          </a:r>
          <a:endParaRPr lang="en-US" dirty="0">
            <a:latin typeface="Candara" pitchFamily="34" charset="0"/>
          </a:endParaRPr>
        </a:p>
      </dgm:t>
    </dgm:pt>
    <dgm:pt modelId="{7E0D75DB-7E4E-4A4F-BDEE-319EA92E93C1}" type="parTrans" cxnId="{AB7A9ED0-3CF9-4D2B-AD77-E39318418602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F3063DCD-C871-4DE2-8B9E-B4DCDB023D33}" type="sibTrans" cxnId="{AB7A9ED0-3CF9-4D2B-AD77-E39318418602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F5740C40-9163-4C2B-8746-6B65C6FE604F}" type="asst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Candara" pitchFamily="34" charset="0"/>
            </a:rPr>
            <a:t>Sector Action Plan</a:t>
          </a:r>
          <a:endParaRPr lang="en-US" dirty="0">
            <a:latin typeface="Candara" pitchFamily="34" charset="0"/>
          </a:endParaRPr>
        </a:p>
      </dgm:t>
    </dgm:pt>
    <dgm:pt modelId="{512D4254-DAF0-43AF-8BF5-ADED48AA7BDA}" type="parTrans" cxnId="{656C7252-D873-4A93-BAE9-B9BB073B1047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1E49028F-76E8-4A1A-9C2E-53CAECDDEA5E}" type="sibTrans" cxnId="{656C7252-D873-4A93-BAE9-B9BB073B1047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E8E017EF-31FB-4363-8186-8F22004AE8AB}">
      <dgm:prSet phldrT="[Text]"/>
      <dgm:spPr/>
      <dgm:t>
        <a:bodyPr/>
        <a:lstStyle/>
        <a:p>
          <a:r>
            <a:rPr lang="en-US" dirty="0" smtClean="0">
              <a:latin typeface="Candara" pitchFamily="34" charset="0"/>
            </a:rPr>
            <a:t>IBRD/IDA Investments</a:t>
          </a:r>
          <a:endParaRPr lang="en-US" dirty="0">
            <a:latin typeface="Candara" pitchFamily="34" charset="0"/>
          </a:endParaRPr>
        </a:p>
      </dgm:t>
    </dgm:pt>
    <dgm:pt modelId="{8218352D-14E3-4DF6-8062-D1798FE1AFC1}" type="parTrans" cxnId="{4ADAEEEE-B630-44EE-A5AE-7EF8F2E6A213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A5CA807E-BC34-4171-BA00-5CD2B1BBD8C9}" type="sibTrans" cxnId="{4ADAEEEE-B630-44EE-A5AE-7EF8F2E6A213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5D0884E8-C397-4948-A8A1-4999F0DAB0EA}">
      <dgm:prSet phldrT="[Text]"/>
      <dgm:spPr/>
      <dgm:t>
        <a:bodyPr/>
        <a:lstStyle/>
        <a:p>
          <a:r>
            <a:rPr lang="en-US" dirty="0" smtClean="0">
              <a:latin typeface="Candara" pitchFamily="34" charset="0"/>
            </a:rPr>
            <a:t>Analytical Work, Studies</a:t>
          </a:r>
          <a:endParaRPr lang="en-US" dirty="0">
            <a:latin typeface="Candara" pitchFamily="34" charset="0"/>
          </a:endParaRPr>
        </a:p>
      </dgm:t>
    </dgm:pt>
    <dgm:pt modelId="{DA182A22-D8FE-4310-A073-B2BF19538E2B}" type="parTrans" cxnId="{1378FE5F-226A-4A15-A137-FDB54E2E97F1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128B44A2-9EE1-4D39-838A-BE420182D2C8}" type="sibTrans" cxnId="{1378FE5F-226A-4A15-A137-FDB54E2E97F1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3FAA6755-9CAF-4DEA-906D-B2D818F1EF8F}">
      <dgm:prSet phldrT="[Text]"/>
      <dgm:spPr/>
      <dgm:t>
        <a:bodyPr/>
        <a:lstStyle/>
        <a:p>
          <a:r>
            <a:rPr lang="en-US" dirty="0" smtClean="0">
              <a:latin typeface="Candara" pitchFamily="34" charset="0"/>
            </a:rPr>
            <a:t>Special Programs</a:t>
          </a:r>
          <a:endParaRPr lang="en-US" dirty="0">
            <a:latin typeface="Candara" pitchFamily="34" charset="0"/>
          </a:endParaRPr>
        </a:p>
      </dgm:t>
    </dgm:pt>
    <dgm:pt modelId="{9E78DA07-F17A-433A-BA1B-3C08706A5116}" type="parTrans" cxnId="{40635014-5214-464A-AEB4-120FA012F54E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39188687-7021-4B91-A304-70E20D0A3E10}" type="sibTrans" cxnId="{40635014-5214-464A-AEB4-120FA012F54E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B68C3D9F-7784-43F1-B0ED-38C8F110A8DF}">
      <dgm:prSet phldrT="[Text]"/>
      <dgm:spPr/>
      <dgm:t>
        <a:bodyPr/>
        <a:lstStyle/>
        <a:p>
          <a:r>
            <a:rPr lang="en-US" dirty="0" smtClean="0">
              <a:latin typeface="Candara" pitchFamily="34" charset="0"/>
            </a:rPr>
            <a:t>Technical Assistance</a:t>
          </a:r>
          <a:endParaRPr lang="en-US" dirty="0">
            <a:latin typeface="Candara" pitchFamily="34" charset="0"/>
          </a:endParaRPr>
        </a:p>
      </dgm:t>
    </dgm:pt>
    <dgm:pt modelId="{F2A1A286-FAD4-4CEF-8619-C22FF4459CFD}" type="parTrans" cxnId="{3524966B-C2B7-48C5-B7B4-32A758261939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A8615B21-C1DD-487B-87F1-F108DAC79C53}" type="sibTrans" cxnId="{3524966B-C2B7-48C5-B7B4-32A758261939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E5757657-E775-41C1-B02D-0B1EBCC2D07F}" type="pres">
      <dgm:prSet presAssocID="{4E65D169-5F4F-46F4-A409-23C7B71D1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8C09A8-8F5A-4FF9-A6F1-4D099B3EB308}" type="pres">
      <dgm:prSet presAssocID="{7C4484B7-729F-4BE3-8081-81CC8CD01F36}" presName="hierRoot1" presStyleCnt="0">
        <dgm:presLayoutVars>
          <dgm:hierBranch val="init"/>
        </dgm:presLayoutVars>
      </dgm:prSet>
      <dgm:spPr/>
    </dgm:pt>
    <dgm:pt modelId="{C65D687A-B6B0-4484-B2DF-FDD38C4526E1}" type="pres">
      <dgm:prSet presAssocID="{7C4484B7-729F-4BE3-8081-81CC8CD01F36}" presName="rootComposite1" presStyleCnt="0"/>
      <dgm:spPr/>
    </dgm:pt>
    <dgm:pt modelId="{0A61E965-FD75-4A11-B3E0-8A890A8284D2}" type="pres">
      <dgm:prSet presAssocID="{7C4484B7-729F-4BE3-8081-81CC8CD01F3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B8FFC5-D436-49FD-B74A-0D31ECBE67C8}" type="pres">
      <dgm:prSet presAssocID="{7C4484B7-729F-4BE3-8081-81CC8CD01F3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857BB6-E720-4327-9515-B1A1EB33AC09}" type="pres">
      <dgm:prSet presAssocID="{7C4484B7-729F-4BE3-8081-81CC8CD01F36}" presName="hierChild2" presStyleCnt="0"/>
      <dgm:spPr/>
    </dgm:pt>
    <dgm:pt modelId="{C5411522-38E3-476D-B5AC-9199811C8CB2}" type="pres">
      <dgm:prSet presAssocID="{8218352D-14E3-4DF6-8062-D1798FE1AFC1}" presName="Name37" presStyleLbl="parChTrans1D2" presStyleIdx="0" presStyleCnt="5"/>
      <dgm:spPr/>
      <dgm:t>
        <a:bodyPr/>
        <a:lstStyle/>
        <a:p>
          <a:endParaRPr lang="en-US"/>
        </a:p>
      </dgm:t>
    </dgm:pt>
    <dgm:pt modelId="{3E30E698-23D8-45B2-9EF1-205C87CD16CC}" type="pres">
      <dgm:prSet presAssocID="{E8E017EF-31FB-4363-8186-8F22004AE8AB}" presName="hierRoot2" presStyleCnt="0">
        <dgm:presLayoutVars>
          <dgm:hierBranch val="init"/>
        </dgm:presLayoutVars>
      </dgm:prSet>
      <dgm:spPr/>
    </dgm:pt>
    <dgm:pt modelId="{736128C3-4D12-4D1A-87C3-F5C6F555F412}" type="pres">
      <dgm:prSet presAssocID="{E8E017EF-31FB-4363-8186-8F22004AE8AB}" presName="rootComposite" presStyleCnt="0"/>
      <dgm:spPr/>
    </dgm:pt>
    <dgm:pt modelId="{38B28E5D-4E24-40E7-83B8-12C558D1F5D5}" type="pres">
      <dgm:prSet presAssocID="{E8E017EF-31FB-4363-8186-8F22004AE8A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0F0A6-221B-45BC-8B7D-0D3AF502A54E}" type="pres">
      <dgm:prSet presAssocID="{E8E017EF-31FB-4363-8186-8F22004AE8AB}" presName="rootConnector" presStyleLbl="node2" presStyleIdx="0" presStyleCnt="4"/>
      <dgm:spPr/>
      <dgm:t>
        <a:bodyPr/>
        <a:lstStyle/>
        <a:p>
          <a:endParaRPr lang="en-US"/>
        </a:p>
      </dgm:t>
    </dgm:pt>
    <dgm:pt modelId="{0CBE9363-9D44-4996-82C7-A9E0676A33A5}" type="pres">
      <dgm:prSet presAssocID="{E8E017EF-31FB-4363-8186-8F22004AE8AB}" presName="hierChild4" presStyleCnt="0"/>
      <dgm:spPr/>
    </dgm:pt>
    <dgm:pt modelId="{19ED35C6-B4C9-4239-9016-EDC006885191}" type="pres">
      <dgm:prSet presAssocID="{E8E017EF-31FB-4363-8186-8F22004AE8AB}" presName="hierChild5" presStyleCnt="0"/>
      <dgm:spPr/>
    </dgm:pt>
    <dgm:pt modelId="{245A22CE-A56E-4412-91FF-1257875FB450}" type="pres">
      <dgm:prSet presAssocID="{DA182A22-D8FE-4310-A073-B2BF19538E2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70CD7BF5-F298-47A1-9EF6-79F45738677D}" type="pres">
      <dgm:prSet presAssocID="{5D0884E8-C397-4948-A8A1-4999F0DAB0EA}" presName="hierRoot2" presStyleCnt="0">
        <dgm:presLayoutVars>
          <dgm:hierBranch val="init"/>
        </dgm:presLayoutVars>
      </dgm:prSet>
      <dgm:spPr/>
    </dgm:pt>
    <dgm:pt modelId="{2D0C12F7-A9B0-4A81-8884-668F27FD5A42}" type="pres">
      <dgm:prSet presAssocID="{5D0884E8-C397-4948-A8A1-4999F0DAB0EA}" presName="rootComposite" presStyleCnt="0"/>
      <dgm:spPr/>
    </dgm:pt>
    <dgm:pt modelId="{0330ADA3-591A-4AE5-97F0-B2731ECE5894}" type="pres">
      <dgm:prSet presAssocID="{5D0884E8-C397-4948-A8A1-4999F0DAB0E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E08FF-F60F-426E-B582-AE666DA463DF}" type="pres">
      <dgm:prSet presAssocID="{5D0884E8-C397-4948-A8A1-4999F0DAB0EA}" presName="rootConnector" presStyleLbl="node2" presStyleIdx="1" presStyleCnt="4"/>
      <dgm:spPr/>
      <dgm:t>
        <a:bodyPr/>
        <a:lstStyle/>
        <a:p>
          <a:endParaRPr lang="en-US"/>
        </a:p>
      </dgm:t>
    </dgm:pt>
    <dgm:pt modelId="{77960629-C014-49D7-A9DF-7045BF77A5BF}" type="pres">
      <dgm:prSet presAssocID="{5D0884E8-C397-4948-A8A1-4999F0DAB0EA}" presName="hierChild4" presStyleCnt="0"/>
      <dgm:spPr/>
    </dgm:pt>
    <dgm:pt modelId="{B384C4BB-669F-4482-8FFB-EDECB5CB0096}" type="pres">
      <dgm:prSet presAssocID="{5D0884E8-C397-4948-A8A1-4999F0DAB0EA}" presName="hierChild5" presStyleCnt="0"/>
      <dgm:spPr/>
    </dgm:pt>
    <dgm:pt modelId="{EA687CDB-3DF7-47E5-851A-8CD86BD0544C}" type="pres">
      <dgm:prSet presAssocID="{9E78DA07-F17A-433A-BA1B-3C08706A511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02DF979D-3974-461C-A4EB-E9D5DEE95CEF}" type="pres">
      <dgm:prSet presAssocID="{3FAA6755-9CAF-4DEA-906D-B2D818F1EF8F}" presName="hierRoot2" presStyleCnt="0">
        <dgm:presLayoutVars>
          <dgm:hierBranch val="init"/>
        </dgm:presLayoutVars>
      </dgm:prSet>
      <dgm:spPr/>
    </dgm:pt>
    <dgm:pt modelId="{1BAAA6FB-01DC-491B-8166-4877C365A1C6}" type="pres">
      <dgm:prSet presAssocID="{3FAA6755-9CAF-4DEA-906D-B2D818F1EF8F}" presName="rootComposite" presStyleCnt="0"/>
      <dgm:spPr/>
    </dgm:pt>
    <dgm:pt modelId="{9610A0DE-0773-4C83-8DB1-54A81AE26203}" type="pres">
      <dgm:prSet presAssocID="{3FAA6755-9CAF-4DEA-906D-B2D818F1EF8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5F580-57F7-47AA-9C8D-9875F0E65A33}" type="pres">
      <dgm:prSet presAssocID="{3FAA6755-9CAF-4DEA-906D-B2D818F1EF8F}" presName="rootConnector" presStyleLbl="node2" presStyleIdx="2" presStyleCnt="4"/>
      <dgm:spPr/>
      <dgm:t>
        <a:bodyPr/>
        <a:lstStyle/>
        <a:p>
          <a:endParaRPr lang="en-US"/>
        </a:p>
      </dgm:t>
    </dgm:pt>
    <dgm:pt modelId="{BD048926-72B2-44B2-9795-94D9FA1B7AE2}" type="pres">
      <dgm:prSet presAssocID="{3FAA6755-9CAF-4DEA-906D-B2D818F1EF8F}" presName="hierChild4" presStyleCnt="0"/>
      <dgm:spPr/>
    </dgm:pt>
    <dgm:pt modelId="{8DC7261B-7734-4199-99A3-F13B36054120}" type="pres">
      <dgm:prSet presAssocID="{3FAA6755-9CAF-4DEA-906D-B2D818F1EF8F}" presName="hierChild5" presStyleCnt="0"/>
      <dgm:spPr/>
    </dgm:pt>
    <dgm:pt modelId="{603F445C-90E5-41CA-8561-FB44AE2CD44D}" type="pres">
      <dgm:prSet presAssocID="{F2A1A286-FAD4-4CEF-8619-C22FF4459CFD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0547AE0-0FE6-4CC5-8CCC-C5634A1C4063}" type="pres">
      <dgm:prSet presAssocID="{B68C3D9F-7784-43F1-B0ED-38C8F110A8DF}" presName="hierRoot2" presStyleCnt="0">
        <dgm:presLayoutVars>
          <dgm:hierBranch val="init"/>
        </dgm:presLayoutVars>
      </dgm:prSet>
      <dgm:spPr/>
    </dgm:pt>
    <dgm:pt modelId="{BE7FAB5B-D637-4675-85C7-19AE9E90C093}" type="pres">
      <dgm:prSet presAssocID="{B68C3D9F-7784-43F1-B0ED-38C8F110A8DF}" presName="rootComposite" presStyleCnt="0"/>
      <dgm:spPr/>
    </dgm:pt>
    <dgm:pt modelId="{E95253AB-45DA-4CF8-9C3B-01A432AF171D}" type="pres">
      <dgm:prSet presAssocID="{B68C3D9F-7784-43F1-B0ED-38C8F110A8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E120DB-79F6-4886-9525-DDE9AD4F86F1}" type="pres">
      <dgm:prSet presAssocID="{B68C3D9F-7784-43F1-B0ED-38C8F110A8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20DAE929-E53E-4179-91E4-BBDD17A7597F}" type="pres">
      <dgm:prSet presAssocID="{B68C3D9F-7784-43F1-B0ED-38C8F110A8DF}" presName="hierChild4" presStyleCnt="0"/>
      <dgm:spPr/>
    </dgm:pt>
    <dgm:pt modelId="{528052EE-BA06-48E4-BE79-380F6A36227E}" type="pres">
      <dgm:prSet presAssocID="{B68C3D9F-7784-43F1-B0ED-38C8F110A8DF}" presName="hierChild5" presStyleCnt="0"/>
      <dgm:spPr/>
    </dgm:pt>
    <dgm:pt modelId="{700B0280-0016-4B6D-BC19-58BFC83D4C0E}" type="pres">
      <dgm:prSet presAssocID="{7C4484B7-729F-4BE3-8081-81CC8CD01F36}" presName="hierChild3" presStyleCnt="0"/>
      <dgm:spPr/>
    </dgm:pt>
    <dgm:pt modelId="{DF5264FC-E850-4390-952B-0BB672C044D0}" type="pres">
      <dgm:prSet presAssocID="{512D4254-DAF0-43AF-8BF5-ADED48AA7BDA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330C14E2-5D6D-4F6D-B5F9-F2D097C65B57}" type="pres">
      <dgm:prSet presAssocID="{F5740C40-9163-4C2B-8746-6B65C6FE604F}" presName="hierRoot3" presStyleCnt="0">
        <dgm:presLayoutVars>
          <dgm:hierBranch val="init"/>
        </dgm:presLayoutVars>
      </dgm:prSet>
      <dgm:spPr/>
    </dgm:pt>
    <dgm:pt modelId="{F7C3F7F6-8A86-4BE8-BF0C-855D895C3578}" type="pres">
      <dgm:prSet presAssocID="{F5740C40-9163-4C2B-8746-6B65C6FE604F}" presName="rootComposite3" presStyleCnt="0"/>
      <dgm:spPr/>
    </dgm:pt>
    <dgm:pt modelId="{08AFD212-AE61-46A6-BD51-C111E100DC84}" type="pres">
      <dgm:prSet presAssocID="{F5740C40-9163-4C2B-8746-6B65C6FE604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00868C-C1DF-4046-8C90-ABAC770FD9A3}" type="pres">
      <dgm:prSet presAssocID="{F5740C40-9163-4C2B-8746-6B65C6FE604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B94A1AF-754D-473F-AD6E-2927D59899C0}" type="pres">
      <dgm:prSet presAssocID="{F5740C40-9163-4C2B-8746-6B65C6FE604F}" presName="hierChild6" presStyleCnt="0"/>
      <dgm:spPr/>
    </dgm:pt>
    <dgm:pt modelId="{4DAD3803-75C6-4BA9-8A0C-DE091D58E069}" type="pres">
      <dgm:prSet presAssocID="{F5740C40-9163-4C2B-8746-6B65C6FE604F}" presName="hierChild7" presStyleCnt="0"/>
      <dgm:spPr/>
    </dgm:pt>
  </dgm:ptLst>
  <dgm:cxnLst>
    <dgm:cxn modelId="{4ADAEEEE-B630-44EE-A5AE-7EF8F2E6A213}" srcId="{7C4484B7-729F-4BE3-8081-81CC8CD01F36}" destId="{E8E017EF-31FB-4363-8186-8F22004AE8AB}" srcOrd="1" destOrd="0" parTransId="{8218352D-14E3-4DF6-8062-D1798FE1AFC1}" sibTransId="{A5CA807E-BC34-4171-BA00-5CD2B1BBD8C9}"/>
    <dgm:cxn modelId="{40635014-5214-464A-AEB4-120FA012F54E}" srcId="{7C4484B7-729F-4BE3-8081-81CC8CD01F36}" destId="{3FAA6755-9CAF-4DEA-906D-B2D818F1EF8F}" srcOrd="3" destOrd="0" parTransId="{9E78DA07-F17A-433A-BA1B-3C08706A5116}" sibTransId="{39188687-7021-4B91-A304-70E20D0A3E10}"/>
    <dgm:cxn modelId="{ADAA2846-7B40-4B9D-B673-7F86991A0A30}" type="presOf" srcId="{B68C3D9F-7784-43F1-B0ED-38C8F110A8DF}" destId="{B7E120DB-79F6-4886-9525-DDE9AD4F86F1}" srcOrd="1" destOrd="0" presId="urn:microsoft.com/office/officeart/2005/8/layout/orgChart1"/>
    <dgm:cxn modelId="{C16097C6-597A-4D76-A7F6-05E5524282A5}" type="presOf" srcId="{5D0884E8-C397-4948-A8A1-4999F0DAB0EA}" destId="{0330ADA3-591A-4AE5-97F0-B2731ECE5894}" srcOrd="0" destOrd="0" presId="urn:microsoft.com/office/officeart/2005/8/layout/orgChart1"/>
    <dgm:cxn modelId="{B10A76EA-435C-44AE-B3D5-961981273CB9}" type="presOf" srcId="{3FAA6755-9CAF-4DEA-906D-B2D818F1EF8F}" destId="{9610A0DE-0773-4C83-8DB1-54A81AE26203}" srcOrd="0" destOrd="0" presId="urn:microsoft.com/office/officeart/2005/8/layout/orgChart1"/>
    <dgm:cxn modelId="{CCD8B6C6-0CA8-41CC-978F-140CD6E815DA}" type="presOf" srcId="{512D4254-DAF0-43AF-8BF5-ADED48AA7BDA}" destId="{DF5264FC-E850-4390-952B-0BB672C044D0}" srcOrd="0" destOrd="0" presId="urn:microsoft.com/office/officeart/2005/8/layout/orgChart1"/>
    <dgm:cxn modelId="{3524966B-C2B7-48C5-B7B4-32A758261939}" srcId="{7C4484B7-729F-4BE3-8081-81CC8CD01F36}" destId="{B68C3D9F-7784-43F1-B0ED-38C8F110A8DF}" srcOrd="4" destOrd="0" parTransId="{F2A1A286-FAD4-4CEF-8619-C22FF4459CFD}" sibTransId="{A8615B21-C1DD-487B-87F1-F108DAC79C53}"/>
    <dgm:cxn modelId="{0342A3CB-F0AF-41F0-8AAD-F53A520D564B}" type="presOf" srcId="{F5740C40-9163-4C2B-8746-6B65C6FE604F}" destId="{EF00868C-C1DF-4046-8C90-ABAC770FD9A3}" srcOrd="1" destOrd="0" presId="urn:microsoft.com/office/officeart/2005/8/layout/orgChart1"/>
    <dgm:cxn modelId="{C0963681-C584-4D0F-B8F3-E8638B5C41A3}" type="presOf" srcId="{8218352D-14E3-4DF6-8062-D1798FE1AFC1}" destId="{C5411522-38E3-476D-B5AC-9199811C8CB2}" srcOrd="0" destOrd="0" presId="urn:microsoft.com/office/officeart/2005/8/layout/orgChart1"/>
    <dgm:cxn modelId="{3466FF1A-0355-4AA7-82B9-DE1D9CBBBF87}" type="presOf" srcId="{B68C3D9F-7784-43F1-B0ED-38C8F110A8DF}" destId="{E95253AB-45DA-4CF8-9C3B-01A432AF171D}" srcOrd="0" destOrd="0" presId="urn:microsoft.com/office/officeart/2005/8/layout/orgChart1"/>
    <dgm:cxn modelId="{DAB916EA-0D76-4FCE-A1EC-9380010686F5}" type="presOf" srcId="{DA182A22-D8FE-4310-A073-B2BF19538E2B}" destId="{245A22CE-A56E-4412-91FF-1257875FB450}" srcOrd="0" destOrd="0" presId="urn:microsoft.com/office/officeart/2005/8/layout/orgChart1"/>
    <dgm:cxn modelId="{251B57D6-B3AF-47F1-B903-A3B7F378ACF1}" type="presOf" srcId="{7C4484B7-729F-4BE3-8081-81CC8CD01F36}" destId="{51B8FFC5-D436-49FD-B74A-0D31ECBE67C8}" srcOrd="1" destOrd="0" presId="urn:microsoft.com/office/officeart/2005/8/layout/orgChart1"/>
    <dgm:cxn modelId="{2728DEC9-2D65-445B-889E-DA6C50533433}" type="presOf" srcId="{5D0884E8-C397-4948-A8A1-4999F0DAB0EA}" destId="{367E08FF-F60F-426E-B582-AE666DA463DF}" srcOrd="1" destOrd="0" presId="urn:microsoft.com/office/officeart/2005/8/layout/orgChart1"/>
    <dgm:cxn modelId="{656C7252-D873-4A93-BAE9-B9BB073B1047}" srcId="{7C4484B7-729F-4BE3-8081-81CC8CD01F36}" destId="{F5740C40-9163-4C2B-8746-6B65C6FE604F}" srcOrd="0" destOrd="0" parTransId="{512D4254-DAF0-43AF-8BF5-ADED48AA7BDA}" sibTransId="{1E49028F-76E8-4A1A-9C2E-53CAECDDEA5E}"/>
    <dgm:cxn modelId="{4AFA5158-93EC-4B6C-A69F-F79C44EB0D8A}" type="presOf" srcId="{E8E017EF-31FB-4363-8186-8F22004AE8AB}" destId="{0220F0A6-221B-45BC-8B7D-0D3AF502A54E}" srcOrd="1" destOrd="0" presId="urn:microsoft.com/office/officeart/2005/8/layout/orgChart1"/>
    <dgm:cxn modelId="{087264AD-4619-4DBF-98B7-B5E93AB2B902}" type="presOf" srcId="{3FAA6755-9CAF-4DEA-906D-B2D818F1EF8F}" destId="{2445F580-57F7-47AA-9C8D-9875F0E65A33}" srcOrd="1" destOrd="0" presId="urn:microsoft.com/office/officeart/2005/8/layout/orgChart1"/>
    <dgm:cxn modelId="{AA5DC866-B10E-40D3-A1F1-5777C967F14A}" type="presOf" srcId="{F5740C40-9163-4C2B-8746-6B65C6FE604F}" destId="{08AFD212-AE61-46A6-BD51-C111E100DC84}" srcOrd="0" destOrd="0" presId="urn:microsoft.com/office/officeart/2005/8/layout/orgChart1"/>
    <dgm:cxn modelId="{AB7A9ED0-3CF9-4D2B-AD77-E39318418602}" srcId="{4E65D169-5F4F-46F4-A409-23C7B71D1368}" destId="{7C4484B7-729F-4BE3-8081-81CC8CD01F36}" srcOrd="0" destOrd="0" parTransId="{7E0D75DB-7E4E-4A4F-BDEE-319EA92E93C1}" sibTransId="{F3063DCD-C871-4DE2-8B9E-B4DCDB023D33}"/>
    <dgm:cxn modelId="{4796339E-AD50-4725-ACE2-21A6D4570674}" type="presOf" srcId="{4E65D169-5F4F-46F4-A409-23C7B71D1368}" destId="{E5757657-E775-41C1-B02D-0B1EBCC2D07F}" srcOrd="0" destOrd="0" presId="urn:microsoft.com/office/officeart/2005/8/layout/orgChart1"/>
    <dgm:cxn modelId="{9E8F289F-2C4C-4886-9976-062A49D49A3B}" type="presOf" srcId="{E8E017EF-31FB-4363-8186-8F22004AE8AB}" destId="{38B28E5D-4E24-40E7-83B8-12C558D1F5D5}" srcOrd="0" destOrd="0" presId="urn:microsoft.com/office/officeart/2005/8/layout/orgChart1"/>
    <dgm:cxn modelId="{58D64A30-6DB1-45B5-9C20-FDE4C179C7BA}" type="presOf" srcId="{F2A1A286-FAD4-4CEF-8619-C22FF4459CFD}" destId="{603F445C-90E5-41CA-8561-FB44AE2CD44D}" srcOrd="0" destOrd="0" presId="urn:microsoft.com/office/officeart/2005/8/layout/orgChart1"/>
    <dgm:cxn modelId="{1378FE5F-226A-4A15-A137-FDB54E2E97F1}" srcId="{7C4484B7-729F-4BE3-8081-81CC8CD01F36}" destId="{5D0884E8-C397-4948-A8A1-4999F0DAB0EA}" srcOrd="2" destOrd="0" parTransId="{DA182A22-D8FE-4310-A073-B2BF19538E2B}" sibTransId="{128B44A2-9EE1-4D39-838A-BE420182D2C8}"/>
    <dgm:cxn modelId="{A0B1D3EE-C07D-45B1-8F5F-EE6B98C06961}" type="presOf" srcId="{7C4484B7-729F-4BE3-8081-81CC8CD01F36}" destId="{0A61E965-FD75-4A11-B3E0-8A890A8284D2}" srcOrd="0" destOrd="0" presId="urn:microsoft.com/office/officeart/2005/8/layout/orgChart1"/>
    <dgm:cxn modelId="{3DDD9854-7159-46F5-9E90-9CCCC3C0D4CF}" type="presOf" srcId="{9E78DA07-F17A-433A-BA1B-3C08706A5116}" destId="{EA687CDB-3DF7-47E5-851A-8CD86BD0544C}" srcOrd="0" destOrd="0" presId="urn:microsoft.com/office/officeart/2005/8/layout/orgChart1"/>
    <dgm:cxn modelId="{262CC1AB-F418-4C06-9454-5C5C892FCB90}" type="presParOf" srcId="{E5757657-E775-41C1-B02D-0B1EBCC2D07F}" destId="{B58C09A8-8F5A-4FF9-A6F1-4D099B3EB308}" srcOrd="0" destOrd="0" presId="urn:microsoft.com/office/officeart/2005/8/layout/orgChart1"/>
    <dgm:cxn modelId="{352DEFB6-A3D8-4061-B087-D9BA23B1E858}" type="presParOf" srcId="{B58C09A8-8F5A-4FF9-A6F1-4D099B3EB308}" destId="{C65D687A-B6B0-4484-B2DF-FDD38C4526E1}" srcOrd="0" destOrd="0" presId="urn:microsoft.com/office/officeart/2005/8/layout/orgChart1"/>
    <dgm:cxn modelId="{9FFEE489-7AB8-4160-A7F4-4270F4D864DE}" type="presParOf" srcId="{C65D687A-B6B0-4484-B2DF-FDD38C4526E1}" destId="{0A61E965-FD75-4A11-B3E0-8A890A8284D2}" srcOrd="0" destOrd="0" presId="urn:microsoft.com/office/officeart/2005/8/layout/orgChart1"/>
    <dgm:cxn modelId="{7BAB3769-F3C8-403E-B1F1-997424FA1421}" type="presParOf" srcId="{C65D687A-B6B0-4484-B2DF-FDD38C4526E1}" destId="{51B8FFC5-D436-49FD-B74A-0D31ECBE67C8}" srcOrd="1" destOrd="0" presId="urn:microsoft.com/office/officeart/2005/8/layout/orgChart1"/>
    <dgm:cxn modelId="{0E492316-A294-47A1-97DD-AE300B73B69F}" type="presParOf" srcId="{B58C09A8-8F5A-4FF9-A6F1-4D099B3EB308}" destId="{4C857BB6-E720-4327-9515-B1A1EB33AC09}" srcOrd="1" destOrd="0" presId="urn:microsoft.com/office/officeart/2005/8/layout/orgChart1"/>
    <dgm:cxn modelId="{B5FA3C5F-DCE8-4785-83FE-C280FCC10550}" type="presParOf" srcId="{4C857BB6-E720-4327-9515-B1A1EB33AC09}" destId="{C5411522-38E3-476D-B5AC-9199811C8CB2}" srcOrd="0" destOrd="0" presId="urn:microsoft.com/office/officeart/2005/8/layout/orgChart1"/>
    <dgm:cxn modelId="{D02E975E-2FB9-46DC-BFAE-B970A26C4D39}" type="presParOf" srcId="{4C857BB6-E720-4327-9515-B1A1EB33AC09}" destId="{3E30E698-23D8-45B2-9EF1-205C87CD16CC}" srcOrd="1" destOrd="0" presId="urn:microsoft.com/office/officeart/2005/8/layout/orgChart1"/>
    <dgm:cxn modelId="{A6C0161C-0353-4DE7-A9A7-758E0093F9DF}" type="presParOf" srcId="{3E30E698-23D8-45B2-9EF1-205C87CD16CC}" destId="{736128C3-4D12-4D1A-87C3-F5C6F555F412}" srcOrd="0" destOrd="0" presId="urn:microsoft.com/office/officeart/2005/8/layout/orgChart1"/>
    <dgm:cxn modelId="{DA002DB9-BF37-4B9F-A190-631CAFCBFF7A}" type="presParOf" srcId="{736128C3-4D12-4D1A-87C3-F5C6F555F412}" destId="{38B28E5D-4E24-40E7-83B8-12C558D1F5D5}" srcOrd="0" destOrd="0" presId="urn:microsoft.com/office/officeart/2005/8/layout/orgChart1"/>
    <dgm:cxn modelId="{5E063E29-D153-46AF-B353-0D9F9ABEAC43}" type="presParOf" srcId="{736128C3-4D12-4D1A-87C3-F5C6F555F412}" destId="{0220F0A6-221B-45BC-8B7D-0D3AF502A54E}" srcOrd="1" destOrd="0" presId="urn:microsoft.com/office/officeart/2005/8/layout/orgChart1"/>
    <dgm:cxn modelId="{3F61106D-5189-4286-A746-7744607CD0F6}" type="presParOf" srcId="{3E30E698-23D8-45B2-9EF1-205C87CD16CC}" destId="{0CBE9363-9D44-4996-82C7-A9E0676A33A5}" srcOrd="1" destOrd="0" presId="urn:microsoft.com/office/officeart/2005/8/layout/orgChart1"/>
    <dgm:cxn modelId="{F558094C-A27C-4C4A-8E26-92B4E29D0D82}" type="presParOf" srcId="{3E30E698-23D8-45B2-9EF1-205C87CD16CC}" destId="{19ED35C6-B4C9-4239-9016-EDC006885191}" srcOrd="2" destOrd="0" presId="urn:microsoft.com/office/officeart/2005/8/layout/orgChart1"/>
    <dgm:cxn modelId="{9EBDA54F-D473-467E-9A97-DC4ADA0356BE}" type="presParOf" srcId="{4C857BB6-E720-4327-9515-B1A1EB33AC09}" destId="{245A22CE-A56E-4412-91FF-1257875FB450}" srcOrd="2" destOrd="0" presId="urn:microsoft.com/office/officeart/2005/8/layout/orgChart1"/>
    <dgm:cxn modelId="{BDF4714C-CC01-455D-81FB-1504926710B5}" type="presParOf" srcId="{4C857BB6-E720-4327-9515-B1A1EB33AC09}" destId="{70CD7BF5-F298-47A1-9EF6-79F45738677D}" srcOrd="3" destOrd="0" presId="urn:microsoft.com/office/officeart/2005/8/layout/orgChart1"/>
    <dgm:cxn modelId="{E0759B15-F482-4BF5-80BC-2082DDD5D189}" type="presParOf" srcId="{70CD7BF5-F298-47A1-9EF6-79F45738677D}" destId="{2D0C12F7-A9B0-4A81-8884-668F27FD5A42}" srcOrd="0" destOrd="0" presId="urn:microsoft.com/office/officeart/2005/8/layout/orgChart1"/>
    <dgm:cxn modelId="{63ACD11E-1D05-492B-8A79-7AF8727A4824}" type="presParOf" srcId="{2D0C12F7-A9B0-4A81-8884-668F27FD5A42}" destId="{0330ADA3-591A-4AE5-97F0-B2731ECE5894}" srcOrd="0" destOrd="0" presId="urn:microsoft.com/office/officeart/2005/8/layout/orgChart1"/>
    <dgm:cxn modelId="{A55FF49F-3739-4A92-B145-7A5BCF29777C}" type="presParOf" srcId="{2D0C12F7-A9B0-4A81-8884-668F27FD5A42}" destId="{367E08FF-F60F-426E-B582-AE666DA463DF}" srcOrd="1" destOrd="0" presId="urn:microsoft.com/office/officeart/2005/8/layout/orgChart1"/>
    <dgm:cxn modelId="{84A65ED8-6F54-4B49-B091-97F2CBBC3767}" type="presParOf" srcId="{70CD7BF5-F298-47A1-9EF6-79F45738677D}" destId="{77960629-C014-49D7-A9DF-7045BF77A5BF}" srcOrd="1" destOrd="0" presId="urn:microsoft.com/office/officeart/2005/8/layout/orgChart1"/>
    <dgm:cxn modelId="{CEDD61F5-18E0-4C82-9611-7B1AEDB2B029}" type="presParOf" srcId="{70CD7BF5-F298-47A1-9EF6-79F45738677D}" destId="{B384C4BB-669F-4482-8FFB-EDECB5CB0096}" srcOrd="2" destOrd="0" presId="urn:microsoft.com/office/officeart/2005/8/layout/orgChart1"/>
    <dgm:cxn modelId="{3C1C152F-7EFD-4AE2-BA88-06FAFBB8CA2F}" type="presParOf" srcId="{4C857BB6-E720-4327-9515-B1A1EB33AC09}" destId="{EA687CDB-3DF7-47E5-851A-8CD86BD0544C}" srcOrd="4" destOrd="0" presId="urn:microsoft.com/office/officeart/2005/8/layout/orgChart1"/>
    <dgm:cxn modelId="{B93B1DBF-AFC3-4D1F-B574-03AE4D9E3A9E}" type="presParOf" srcId="{4C857BB6-E720-4327-9515-B1A1EB33AC09}" destId="{02DF979D-3974-461C-A4EB-E9D5DEE95CEF}" srcOrd="5" destOrd="0" presId="urn:microsoft.com/office/officeart/2005/8/layout/orgChart1"/>
    <dgm:cxn modelId="{5341A3CE-17B1-4FDF-8955-27572CB7A7A1}" type="presParOf" srcId="{02DF979D-3974-461C-A4EB-E9D5DEE95CEF}" destId="{1BAAA6FB-01DC-491B-8166-4877C365A1C6}" srcOrd="0" destOrd="0" presId="urn:microsoft.com/office/officeart/2005/8/layout/orgChart1"/>
    <dgm:cxn modelId="{B0AF50E0-139D-402B-BBD3-A1F271B8C962}" type="presParOf" srcId="{1BAAA6FB-01DC-491B-8166-4877C365A1C6}" destId="{9610A0DE-0773-4C83-8DB1-54A81AE26203}" srcOrd="0" destOrd="0" presId="urn:microsoft.com/office/officeart/2005/8/layout/orgChart1"/>
    <dgm:cxn modelId="{B5FA56CD-2216-41DF-8E6B-4D6FB6FD9BAA}" type="presParOf" srcId="{1BAAA6FB-01DC-491B-8166-4877C365A1C6}" destId="{2445F580-57F7-47AA-9C8D-9875F0E65A33}" srcOrd="1" destOrd="0" presId="urn:microsoft.com/office/officeart/2005/8/layout/orgChart1"/>
    <dgm:cxn modelId="{82B9BC1E-A3D6-4D58-9070-B38B5E4FFEF0}" type="presParOf" srcId="{02DF979D-3974-461C-A4EB-E9D5DEE95CEF}" destId="{BD048926-72B2-44B2-9795-94D9FA1B7AE2}" srcOrd="1" destOrd="0" presId="urn:microsoft.com/office/officeart/2005/8/layout/orgChart1"/>
    <dgm:cxn modelId="{6C9BCA6E-A42E-4FA9-9B01-240B613FC35E}" type="presParOf" srcId="{02DF979D-3974-461C-A4EB-E9D5DEE95CEF}" destId="{8DC7261B-7734-4199-99A3-F13B36054120}" srcOrd="2" destOrd="0" presId="urn:microsoft.com/office/officeart/2005/8/layout/orgChart1"/>
    <dgm:cxn modelId="{5B261B68-21C1-492E-8533-81675D15B8FA}" type="presParOf" srcId="{4C857BB6-E720-4327-9515-B1A1EB33AC09}" destId="{603F445C-90E5-41CA-8561-FB44AE2CD44D}" srcOrd="6" destOrd="0" presId="urn:microsoft.com/office/officeart/2005/8/layout/orgChart1"/>
    <dgm:cxn modelId="{C130EBEA-08FD-4F66-8034-E08FBD4B1527}" type="presParOf" srcId="{4C857BB6-E720-4327-9515-B1A1EB33AC09}" destId="{D0547AE0-0FE6-4CC5-8CCC-C5634A1C4063}" srcOrd="7" destOrd="0" presId="urn:microsoft.com/office/officeart/2005/8/layout/orgChart1"/>
    <dgm:cxn modelId="{A9056DAF-D12E-4A34-90DC-E110442B673A}" type="presParOf" srcId="{D0547AE0-0FE6-4CC5-8CCC-C5634A1C4063}" destId="{BE7FAB5B-D637-4675-85C7-19AE9E90C093}" srcOrd="0" destOrd="0" presId="urn:microsoft.com/office/officeart/2005/8/layout/orgChart1"/>
    <dgm:cxn modelId="{EE26F15E-CABC-44FA-A799-180DF9B92385}" type="presParOf" srcId="{BE7FAB5B-D637-4675-85C7-19AE9E90C093}" destId="{E95253AB-45DA-4CF8-9C3B-01A432AF171D}" srcOrd="0" destOrd="0" presId="urn:microsoft.com/office/officeart/2005/8/layout/orgChart1"/>
    <dgm:cxn modelId="{1C5FEE41-7DE0-40F4-B5DB-5C7AB8A4DA5B}" type="presParOf" srcId="{BE7FAB5B-D637-4675-85C7-19AE9E90C093}" destId="{B7E120DB-79F6-4886-9525-DDE9AD4F86F1}" srcOrd="1" destOrd="0" presId="urn:microsoft.com/office/officeart/2005/8/layout/orgChart1"/>
    <dgm:cxn modelId="{ACBD6743-DCDF-4B96-82B8-6FC4E91D348F}" type="presParOf" srcId="{D0547AE0-0FE6-4CC5-8CCC-C5634A1C4063}" destId="{20DAE929-E53E-4179-91E4-BBDD17A7597F}" srcOrd="1" destOrd="0" presId="urn:microsoft.com/office/officeart/2005/8/layout/orgChart1"/>
    <dgm:cxn modelId="{D3E653B8-BC5A-4169-8837-AB54C9F3957D}" type="presParOf" srcId="{D0547AE0-0FE6-4CC5-8CCC-C5634A1C4063}" destId="{528052EE-BA06-48E4-BE79-380F6A36227E}" srcOrd="2" destOrd="0" presId="urn:microsoft.com/office/officeart/2005/8/layout/orgChart1"/>
    <dgm:cxn modelId="{E366E31D-DE81-4382-90C3-ABA16C57F055}" type="presParOf" srcId="{B58C09A8-8F5A-4FF9-A6F1-4D099B3EB308}" destId="{700B0280-0016-4B6D-BC19-58BFC83D4C0E}" srcOrd="2" destOrd="0" presId="urn:microsoft.com/office/officeart/2005/8/layout/orgChart1"/>
    <dgm:cxn modelId="{300E2C0A-FF16-44AF-8103-7DF7F640203E}" type="presParOf" srcId="{700B0280-0016-4B6D-BC19-58BFC83D4C0E}" destId="{DF5264FC-E850-4390-952B-0BB672C044D0}" srcOrd="0" destOrd="0" presId="urn:microsoft.com/office/officeart/2005/8/layout/orgChart1"/>
    <dgm:cxn modelId="{C890479A-08B3-4A8E-842A-273F3B439AFF}" type="presParOf" srcId="{700B0280-0016-4B6D-BC19-58BFC83D4C0E}" destId="{330C14E2-5D6D-4F6D-B5F9-F2D097C65B57}" srcOrd="1" destOrd="0" presId="urn:microsoft.com/office/officeart/2005/8/layout/orgChart1"/>
    <dgm:cxn modelId="{618BDFF6-7850-4330-9947-C28BC3D6202D}" type="presParOf" srcId="{330C14E2-5D6D-4F6D-B5F9-F2D097C65B57}" destId="{F7C3F7F6-8A86-4BE8-BF0C-855D895C3578}" srcOrd="0" destOrd="0" presId="urn:microsoft.com/office/officeart/2005/8/layout/orgChart1"/>
    <dgm:cxn modelId="{F00F5CE5-0C7C-4A18-A3EF-FE6EB2C5663C}" type="presParOf" srcId="{F7C3F7F6-8A86-4BE8-BF0C-855D895C3578}" destId="{08AFD212-AE61-46A6-BD51-C111E100DC84}" srcOrd="0" destOrd="0" presId="urn:microsoft.com/office/officeart/2005/8/layout/orgChart1"/>
    <dgm:cxn modelId="{F57F2342-E7EF-4CC0-ABC2-963C46F311BB}" type="presParOf" srcId="{F7C3F7F6-8A86-4BE8-BF0C-855D895C3578}" destId="{EF00868C-C1DF-4046-8C90-ABAC770FD9A3}" srcOrd="1" destOrd="0" presId="urn:microsoft.com/office/officeart/2005/8/layout/orgChart1"/>
    <dgm:cxn modelId="{A532E054-33B6-442E-9C91-7B08BE8AA3B3}" type="presParOf" srcId="{330C14E2-5D6D-4F6D-B5F9-F2D097C65B57}" destId="{2B94A1AF-754D-473F-AD6E-2927D59899C0}" srcOrd="1" destOrd="0" presId="urn:microsoft.com/office/officeart/2005/8/layout/orgChart1"/>
    <dgm:cxn modelId="{5691B1F0-29CB-40F2-A258-0F3EBEAFA760}" type="presParOf" srcId="{330C14E2-5D6D-4F6D-B5F9-F2D097C65B57}" destId="{4DAD3803-75C6-4BA9-8A0C-DE091D58E0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80B24-65A9-476C-8C0B-849B58C94025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C948EBCA-00FF-481F-A9DE-7E2FDE77ACF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Innovate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5A2DB-A796-498C-887C-F3A97B9FAF38}" type="parTrans" cxnId="{92BD5895-8F95-41E9-9709-AE05170C860E}">
      <dgm:prSet/>
      <dgm:spPr/>
      <dgm:t>
        <a:bodyPr/>
        <a:lstStyle/>
        <a:p>
          <a:endParaRPr lang="en-US"/>
        </a:p>
      </dgm:t>
    </dgm:pt>
    <dgm:pt modelId="{E6BCD9A3-1B59-47F6-8601-5BA48ACF8F0E}" type="sibTrans" cxnId="{92BD5895-8F95-41E9-9709-AE05170C860E}">
      <dgm:prSet/>
      <dgm:spPr/>
      <dgm:t>
        <a:bodyPr/>
        <a:lstStyle/>
        <a:p>
          <a:endParaRPr lang="en-US"/>
        </a:p>
      </dgm:t>
    </dgm:pt>
    <dgm:pt modelId="{5A9DBBC8-E193-4DD7-8967-5711E2A71837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Demonstrate</a:t>
          </a:r>
        </a:p>
      </dgm:t>
    </dgm:pt>
    <dgm:pt modelId="{C64340D5-76D7-4FAE-99E2-37B953B3862F}" type="parTrans" cxnId="{2089F682-B2B5-4489-B634-23142AD7F423}">
      <dgm:prSet/>
      <dgm:spPr/>
      <dgm:t>
        <a:bodyPr/>
        <a:lstStyle/>
        <a:p>
          <a:endParaRPr lang="en-US"/>
        </a:p>
      </dgm:t>
    </dgm:pt>
    <dgm:pt modelId="{286D23F4-7E02-4B33-869F-F8B6D89F1089}" type="sibTrans" cxnId="{2089F682-B2B5-4489-B634-23142AD7F423}">
      <dgm:prSet/>
      <dgm:spPr/>
      <dgm:t>
        <a:bodyPr/>
        <a:lstStyle/>
        <a:p>
          <a:endParaRPr lang="en-US"/>
        </a:p>
      </dgm:t>
    </dgm:pt>
    <dgm:pt modelId="{A8C53BDA-AB13-415E-8D6B-7A1C65CB964A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Consolidate and scale-up</a:t>
          </a:r>
        </a:p>
      </dgm:t>
    </dgm:pt>
    <dgm:pt modelId="{3EE3F028-3950-421B-9BF6-C417B53CB75B}" type="parTrans" cxnId="{647E07CB-5F56-4718-B117-D61B19E5A672}">
      <dgm:prSet/>
      <dgm:spPr/>
      <dgm:t>
        <a:bodyPr/>
        <a:lstStyle/>
        <a:p>
          <a:endParaRPr lang="en-US"/>
        </a:p>
      </dgm:t>
    </dgm:pt>
    <dgm:pt modelId="{77D5FA4D-8B23-4191-9861-2EF6F5A31BB1}" type="sibTrans" cxnId="{647E07CB-5F56-4718-B117-D61B19E5A672}">
      <dgm:prSet/>
      <dgm:spPr/>
      <dgm:t>
        <a:bodyPr/>
        <a:lstStyle/>
        <a:p>
          <a:endParaRPr lang="en-US"/>
        </a:p>
      </dgm:t>
    </dgm:pt>
    <dgm:pt modelId="{60980857-5385-4DFB-A1A2-7BE088B63DF2}" type="pres">
      <dgm:prSet presAssocID="{71480B24-65A9-476C-8C0B-849B58C94025}" presName="arrowDiagram" presStyleCnt="0">
        <dgm:presLayoutVars>
          <dgm:chMax val="5"/>
          <dgm:dir/>
          <dgm:resizeHandles val="exact"/>
        </dgm:presLayoutVars>
      </dgm:prSet>
      <dgm:spPr/>
    </dgm:pt>
    <dgm:pt modelId="{DC500529-CA57-4CB8-8940-A751DF5C0779}" type="pres">
      <dgm:prSet presAssocID="{71480B24-65A9-476C-8C0B-849B58C94025}" presName="arrow" presStyleLbl="bgShp" presStyleIdx="0" presStyleCnt="1" custScaleX="137983"/>
      <dgm:spPr/>
    </dgm:pt>
    <dgm:pt modelId="{A3A532EC-2898-4989-973E-44172BA9DF08}" type="pres">
      <dgm:prSet presAssocID="{71480B24-65A9-476C-8C0B-849B58C94025}" presName="arrowDiagram3" presStyleCnt="0"/>
      <dgm:spPr/>
    </dgm:pt>
    <dgm:pt modelId="{8DB8437A-1288-468D-9BCB-97234CDE8AB4}" type="pres">
      <dgm:prSet presAssocID="{C948EBCA-00FF-481F-A9DE-7E2FDE77ACF7}" presName="bullet3a" presStyleLbl="node1" presStyleIdx="0" presStyleCnt="3" custLinFactX="-190941" custLinFactNeighborX="-200000" custLinFactNeighborY="-68415"/>
      <dgm:spPr/>
    </dgm:pt>
    <dgm:pt modelId="{6083A4E0-66AF-4082-9081-B92374387E16}" type="pres">
      <dgm:prSet presAssocID="{C948EBCA-00FF-481F-A9DE-7E2FDE77ACF7}" presName="textBox3a" presStyleLbl="revTx" presStyleIdx="0" presStyleCnt="3" custScaleX="189196" custScaleY="50409" custLinFactNeighborX="-26107" custLinFactNeighborY="-14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72B87-63CC-4A75-BF28-BB5115BF151D}" type="pres">
      <dgm:prSet presAssocID="{5A9DBBC8-E193-4DD7-8967-5711E2A71837}" presName="bullet3b" presStyleLbl="node1" presStyleIdx="1" presStyleCnt="3" custLinFactNeighborX="21627" custLinFactNeighborY="-21626"/>
      <dgm:spPr/>
    </dgm:pt>
    <dgm:pt modelId="{A646B895-CADA-4DEB-AE27-278AD9156CB6}" type="pres">
      <dgm:prSet presAssocID="{5A9DBBC8-E193-4DD7-8967-5711E2A71837}" presName="textBox3b" presStyleLbl="revTx" presStyleIdx="1" presStyleCnt="3" custScaleX="189196" custScaleY="24328" custLinFactNeighborX="-31764" custLinFactNeighborY="-28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CD0BF-C146-4C3A-BF23-116B9C46E681}" type="pres">
      <dgm:prSet presAssocID="{A8C53BDA-AB13-415E-8D6B-7A1C65CB964A}" presName="bullet3c" presStyleLbl="node1" presStyleIdx="2" presStyleCnt="3" custLinFactX="100000" custLinFactNeighborX="103289" custLinFactNeighborY="-3909"/>
      <dgm:spPr/>
    </dgm:pt>
    <dgm:pt modelId="{71EDA293-84A5-460D-8D76-580658A46FD5}" type="pres">
      <dgm:prSet presAssocID="{A8C53BDA-AB13-415E-8D6B-7A1C65CB964A}" presName="textBox3c" presStyleLbl="revTx" presStyleIdx="2" presStyleCnt="3" custScaleX="189196" custScaleY="50128" custLinFactNeighborX="53999" custLinFactNeighborY="-1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9F682-B2B5-4489-B634-23142AD7F423}" srcId="{71480B24-65A9-476C-8C0B-849B58C94025}" destId="{5A9DBBC8-E193-4DD7-8967-5711E2A71837}" srcOrd="1" destOrd="0" parTransId="{C64340D5-76D7-4FAE-99E2-37B953B3862F}" sibTransId="{286D23F4-7E02-4B33-869F-F8B6D89F1089}"/>
    <dgm:cxn modelId="{0713417E-3641-4E7B-8A18-992449101E57}" type="presOf" srcId="{5A9DBBC8-E193-4DD7-8967-5711E2A71837}" destId="{A646B895-CADA-4DEB-AE27-278AD9156CB6}" srcOrd="0" destOrd="0" presId="urn:microsoft.com/office/officeart/2005/8/layout/arrow2"/>
    <dgm:cxn modelId="{647E07CB-5F56-4718-B117-D61B19E5A672}" srcId="{71480B24-65A9-476C-8C0B-849B58C94025}" destId="{A8C53BDA-AB13-415E-8D6B-7A1C65CB964A}" srcOrd="2" destOrd="0" parTransId="{3EE3F028-3950-421B-9BF6-C417B53CB75B}" sibTransId="{77D5FA4D-8B23-4191-9861-2EF6F5A31BB1}"/>
    <dgm:cxn modelId="{32A1FD8B-DCF6-421F-B0F3-D9810724BA4F}" type="presOf" srcId="{A8C53BDA-AB13-415E-8D6B-7A1C65CB964A}" destId="{71EDA293-84A5-460D-8D76-580658A46FD5}" srcOrd="0" destOrd="0" presId="urn:microsoft.com/office/officeart/2005/8/layout/arrow2"/>
    <dgm:cxn modelId="{92BD5895-8F95-41E9-9709-AE05170C860E}" srcId="{71480B24-65A9-476C-8C0B-849B58C94025}" destId="{C948EBCA-00FF-481F-A9DE-7E2FDE77ACF7}" srcOrd="0" destOrd="0" parTransId="{C955A2DB-A796-498C-887C-F3A97B9FAF38}" sibTransId="{E6BCD9A3-1B59-47F6-8601-5BA48ACF8F0E}"/>
    <dgm:cxn modelId="{455A9B47-EFDB-452D-A212-A670905162D3}" type="presOf" srcId="{71480B24-65A9-476C-8C0B-849B58C94025}" destId="{60980857-5385-4DFB-A1A2-7BE088B63DF2}" srcOrd="0" destOrd="0" presId="urn:microsoft.com/office/officeart/2005/8/layout/arrow2"/>
    <dgm:cxn modelId="{27970E99-B9D4-494E-B97C-C43AF1A25C47}" type="presOf" srcId="{C948EBCA-00FF-481F-A9DE-7E2FDE77ACF7}" destId="{6083A4E0-66AF-4082-9081-B92374387E16}" srcOrd="0" destOrd="0" presId="urn:microsoft.com/office/officeart/2005/8/layout/arrow2"/>
    <dgm:cxn modelId="{FCA604F6-0E8B-4D1F-AC63-883BFF315F7D}" type="presParOf" srcId="{60980857-5385-4DFB-A1A2-7BE088B63DF2}" destId="{DC500529-CA57-4CB8-8940-A751DF5C0779}" srcOrd="0" destOrd="0" presId="urn:microsoft.com/office/officeart/2005/8/layout/arrow2"/>
    <dgm:cxn modelId="{DC9F432C-C2DD-43ED-B464-3DB87B73ACA2}" type="presParOf" srcId="{60980857-5385-4DFB-A1A2-7BE088B63DF2}" destId="{A3A532EC-2898-4989-973E-44172BA9DF08}" srcOrd="1" destOrd="0" presId="urn:microsoft.com/office/officeart/2005/8/layout/arrow2"/>
    <dgm:cxn modelId="{2A85D9D6-F23F-4038-A6E7-EC654ECA330A}" type="presParOf" srcId="{A3A532EC-2898-4989-973E-44172BA9DF08}" destId="{8DB8437A-1288-468D-9BCB-97234CDE8AB4}" srcOrd="0" destOrd="0" presId="urn:microsoft.com/office/officeart/2005/8/layout/arrow2"/>
    <dgm:cxn modelId="{C6CE32D8-9940-4B3B-829E-F4432B5218DD}" type="presParOf" srcId="{A3A532EC-2898-4989-973E-44172BA9DF08}" destId="{6083A4E0-66AF-4082-9081-B92374387E16}" srcOrd="1" destOrd="0" presId="urn:microsoft.com/office/officeart/2005/8/layout/arrow2"/>
    <dgm:cxn modelId="{4A8647E8-61AA-43B7-8F51-5D303902A390}" type="presParOf" srcId="{A3A532EC-2898-4989-973E-44172BA9DF08}" destId="{F1472B87-63CC-4A75-BF28-BB5115BF151D}" srcOrd="2" destOrd="0" presId="urn:microsoft.com/office/officeart/2005/8/layout/arrow2"/>
    <dgm:cxn modelId="{7045FD7F-316A-4776-BF31-39BA13DE3DD0}" type="presParOf" srcId="{A3A532EC-2898-4989-973E-44172BA9DF08}" destId="{A646B895-CADA-4DEB-AE27-278AD9156CB6}" srcOrd="3" destOrd="0" presId="urn:microsoft.com/office/officeart/2005/8/layout/arrow2"/>
    <dgm:cxn modelId="{997BB22F-2608-4FB5-A80F-BE40FE51BD4D}" type="presParOf" srcId="{A3A532EC-2898-4989-973E-44172BA9DF08}" destId="{2C6CD0BF-C146-4C3A-BF23-116B9C46E681}" srcOrd="4" destOrd="0" presId="urn:microsoft.com/office/officeart/2005/8/layout/arrow2"/>
    <dgm:cxn modelId="{B37535B6-775E-4B94-BCCD-9184832B2E3B}" type="presParOf" srcId="{A3A532EC-2898-4989-973E-44172BA9DF08}" destId="{71EDA293-84A5-460D-8D76-580658A46FD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CF453-40AE-41DF-8EFB-90AFD5D3DA9A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BE2C8D9-6F48-4E61-9F02-A4F4E7B55115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Landless and subsistence farmers</a:t>
          </a:r>
        </a:p>
      </dgm:t>
    </dgm:pt>
    <dgm:pt modelId="{C2FF6C8B-273C-4EA8-AAC7-8549AAC22339}" type="parTrans" cxnId="{982CB6FC-CA87-421A-AB8A-685B938F333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FB63D0C-3586-4C60-AEA9-E147EE4205D6}" type="sibTrans" cxnId="{982CB6FC-CA87-421A-AB8A-685B938F333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B968516-88EC-472B-B023-8592F912D5A6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Smallholders in transition</a:t>
          </a:r>
        </a:p>
      </dgm:t>
    </dgm:pt>
    <dgm:pt modelId="{F8FAC38B-40CC-4FF6-A926-9A453B7DDD2B}" type="parTrans" cxnId="{E6DF3506-376E-4AA5-B599-47A6941E96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0D86CEF-82F3-48FF-B8A2-ADDA13BDEE75}" type="sibTrans" cxnId="{E6DF3506-376E-4AA5-B599-47A6941E96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D433394-28A7-4447-9B75-CD9E0EBCC831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Commercial smallholders</a:t>
          </a:r>
        </a:p>
      </dgm:t>
    </dgm:pt>
    <dgm:pt modelId="{E150A5EA-4DB7-4AC5-BB48-D70FC696B6D2}" type="parTrans" cxnId="{13EB9454-7C53-4CEC-A4E2-CD2924710A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EB1A3CC-58C1-48F1-863F-36DA4B849045}" type="sibTrans" cxnId="{13EB9454-7C53-4CEC-A4E2-CD2924710A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D8CD3A4-6C72-4EB5-8EF3-397FF64EE5DB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Safety nets</a:t>
          </a:r>
        </a:p>
      </dgm:t>
    </dgm:pt>
    <dgm:pt modelId="{E7416120-AF1E-45DC-82F7-7F493384516D}" type="parTrans" cxnId="{67B6A181-D223-437A-AD50-60077F856A7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281FF3A-5362-47B7-8E21-5AA19ECEA112}" type="sibTrans" cxnId="{67B6A181-D223-437A-AD50-60077F856A7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7FB18CA-9077-484F-A293-35BCC08E9291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Crop diversification</a:t>
          </a:r>
        </a:p>
      </dgm:t>
    </dgm:pt>
    <dgm:pt modelId="{8684A507-5D58-4F69-B4CD-8054B071A020}" type="parTrans" cxnId="{F8473222-4344-43B0-A01F-86357F8541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2208020-740C-4853-94F5-749FF0A993BB}" type="sibTrans" cxnId="{F8473222-4344-43B0-A01F-86357F8541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3B743C6-6E56-4ED2-80B0-27F9152458A2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Risk Insurance</a:t>
          </a:r>
        </a:p>
      </dgm:t>
    </dgm:pt>
    <dgm:pt modelId="{02A2FB8B-C5DA-4314-AFE1-473D900C773D}" type="parTrans" cxnId="{58C960F0-1C90-471D-B1F2-6FA309737DA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FB7786B-D572-4757-A368-9FD89EF7A6AC}" type="sibTrans" cxnId="{58C960F0-1C90-471D-B1F2-6FA309737DA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78C9B8D-9CC8-4BEC-82EA-A0C09733547C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Market </a:t>
          </a:r>
          <a:br>
            <a:rPr lang="en-US" sz="1800" dirty="0" smtClean="0">
              <a:latin typeface="Arial" pitchFamily="34" charset="0"/>
              <a:cs typeface="Arial" pitchFamily="34" charset="0"/>
            </a:rPr>
          </a:br>
          <a:r>
            <a:rPr lang="en-US" sz="1800" dirty="0" smtClean="0">
              <a:latin typeface="Arial" pitchFamily="34" charset="0"/>
              <a:cs typeface="Arial" pitchFamily="34" charset="0"/>
            </a:rPr>
            <a:t>Regulation</a:t>
          </a:r>
        </a:p>
      </dgm:t>
    </dgm:pt>
    <dgm:pt modelId="{8553B01C-4E43-4E3A-9007-EF768FD52D70}" type="parTrans" cxnId="{75C0C4B5-D300-485B-821C-2C53919ACD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AA47914-E02F-47EF-80E0-E86FA9B811EF}" type="sibTrans" cxnId="{75C0C4B5-D300-485B-821C-2C53919ACD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EC9E97B-2B4D-498E-9524-0BC2BE4585CB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Market </a:t>
          </a:r>
          <a:br>
            <a:rPr lang="en-US" sz="1800" dirty="0" smtClean="0">
              <a:latin typeface="Arial" pitchFamily="34" charset="0"/>
              <a:cs typeface="Arial" pitchFamily="34" charset="0"/>
            </a:rPr>
          </a:br>
          <a:r>
            <a:rPr lang="en-US" sz="1800" dirty="0" smtClean="0">
              <a:latin typeface="Arial" pitchFamily="34" charset="0"/>
              <a:cs typeface="Arial" pitchFamily="34" charset="0"/>
            </a:rPr>
            <a:t>Efficiency</a:t>
          </a:r>
        </a:p>
      </dgm:t>
    </dgm:pt>
    <dgm:pt modelId="{8ADFBF2D-2196-4B78-8690-61B5515B0DF4}" type="parTrans" cxnId="{3EFEFD72-AB48-4231-9BF8-5BB0D32159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3CAF554-D8EF-4DA5-BA4A-530E29E0A262}" type="sibTrans" cxnId="{3EFEFD72-AB48-4231-9BF8-5BB0D32159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89FAA0A-4AB6-40A7-97B4-A6E4ADE23EB5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Value Chains</a:t>
          </a:r>
        </a:p>
      </dgm:t>
    </dgm:pt>
    <dgm:pt modelId="{128DF0AE-2EEC-43C8-819E-AADE10078DDB}" type="parTrans" cxnId="{F140B116-5B94-4A71-A806-FA2DA0A4136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556A9FA-338E-48AE-AB1C-7DE38E2B16C8}" type="sibTrans" cxnId="{F140B116-5B94-4A71-A806-FA2DA0A4136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94E928C-917F-483C-BA32-596ECA699E4B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Rural Non-farm Economy</a:t>
          </a:r>
        </a:p>
      </dgm:t>
    </dgm:pt>
    <dgm:pt modelId="{F02F5D39-65F6-47AA-A380-680C8CC9987E}" type="parTrans" cxnId="{D4F47AF3-9B09-48C6-B3D5-41226C9AC7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5F9BAFC-D4D6-485E-B3BF-BFA78D2D3CE3}" type="sibTrans" cxnId="{D4F47AF3-9B09-48C6-B3D5-41226C9AC7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BC411AC-E5A3-417C-BD41-67F20D567CA9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Skills and Employment</a:t>
          </a:r>
        </a:p>
      </dgm:t>
    </dgm:pt>
    <dgm:pt modelId="{146CA575-7800-452A-88A2-61456BECA785}" type="parTrans" cxnId="{8BC0D42F-4B0B-4A96-B862-53592A2B87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6D8533-146D-4435-A4EE-BEA822CAB055}" type="sibTrans" cxnId="{8BC0D42F-4B0B-4A96-B862-53592A2B87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D29B3F-FF62-4503-B0D2-3BD594CD83E3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Managing shocks</a:t>
          </a:r>
        </a:p>
      </dgm:t>
    </dgm:pt>
    <dgm:pt modelId="{F889A451-B398-4E88-9E84-4EF2C81B41B7}" type="parTrans" cxnId="{D1C8C7ED-BF5D-4D86-90CB-16D1E3FA7AC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2F6F5BB-62B9-4F1D-983E-E1F79023C62C}" type="sibTrans" cxnId="{D1C8C7ED-BF5D-4D86-90CB-16D1E3FA7AC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75EE2C5-F963-4245-91E5-61180A78C8E5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Value chains</a:t>
          </a:r>
        </a:p>
      </dgm:t>
    </dgm:pt>
    <dgm:pt modelId="{A50C6378-2BCF-4346-8590-14258EDA29B9}" type="parTrans" cxnId="{DD6DD4F2-6824-4B4A-A4A3-F3C5C0A5338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FA9CBE5-A12D-4E84-A1BF-3115160F2C30}" type="sibTrans" cxnId="{DD6DD4F2-6824-4B4A-A4A3-F3C5C0A5338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DEE572C-9155-4E51-90AA-747487381847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Livelihood Diversification</a:t>
          </a:r>
        </a:p>
      </dgm:t>
    </dgm:pt>
    <dgm:pt modelId="{0BF86958-F422-43F0-97F7-46DFD0D75236}" type="parTrans" cxnId="{BBE4A423-1A07-40CB-8F38-59CE99D78DB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BD66AB9-FF59-41D2-B96F-FE75B478C361}" type="sibTrans" cxnId="{BBE4A423-1A07-40CB-8F38-59CE99D78DB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0971F1A-FD06-4665-9028-7AC706CA539A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Knowledge intensive agriculture</a:t>
          </a:r>
        </a:p>
      </dgm:t>
    </dgm:pt>
    <dgm:pt modelId="{1B857E8F-5D7D-451A-A5BA-8E1501E91FD9}" type="parTrans" cxnId="{A63454D6-C0EB-413E-9AFC-703FFA72A7C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BF570FA-996E-4BAD-84C1-FF53A0D6EFA4}" type="sibTrans" cxnId="{A63454D6-C0EB-413E-9AFC-703FFA72A7C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B22B8A4-E4B1-4590-B8D8-15582AD7FF98}" type="pres">
      <dgm:prSet presAssocID="{5DECF453-40AE-41DF-8EFB-90AFD5D3DA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2CD1A-8F1E-4175-AF22-7437DA96A810}" type="pres">
      <dgm:prSet presAssocID="{FBE2C8D9-6F48-4E61-9F02-A4F4E7B55115}" presName="compNode" presStyleCnt="0"/>
      <dgm:spPr/>
      <dgm:t>
        <a:bodyPr/>
        <a:lstStyle/>
        <a:p>
          <a:endParaRPr lang="en-US"/>
        </a:p>
      </dgm:t>
    </dgm:pt>
    <dgm:pt modelId="{6AE77DA3-EC6F-49C1-9EC8-4CEA3CD07480}" type="pres">
      <dgm:prSet presAssocID="{FBE2C8D9-6F48-4E61-9F02-A4F4E7B55115}" presName="aNode" presStyleLbl="bgShp" presStyleIdx="0" presStyleCnt="3"/>
      <dgm:spPr/>
      <dgm:t>
        <a:bodyPr/>
        <a:lstStyle/>
        <a:p>
          <a:endParaRPr lang="en-US"/>
        </a:p>
      </dgm:t>
    </dgm:pt>
    <dgm:pt modelId="{E3AD99E7-85BB-47DD-9FBB-12A894B18046}" type="pres">
      <dgm:prSet presAssocID="{FBE2C8D9-6F48-4E61-9F02-A4F4E7B55115}" presName="textNode" presStyleLbl="bgShp" presStyleIdx="0" presStyleCnt="3"/>
      <dgm:spPr/>
      <dgm:t>
        <a:bodyPr/>
        <a:lstStyle/>
        <a:p>
          <a:endParaRPr lang="en-US"/>
        </a:p>
      </dgm:t>
    </dgm:pt>
    <dgm:pt modelId="{8DB59D9D-39F4-4062-8B0C-81BCC893647E}" type="pres">
      <dgm:prSet presAssocID="{FBE2C8D9-6F48-4E61-9F02-A4F4E7B55115}" presName="compChildNode" presStyleCnt="0"/>
      <dgm:spPr/>
      <dgm:t>
        <a:bodyPr/>
        <a:lstStyle/>
        <a:p>
          <a:endParaRPr lang="en-US"/>
        </a:p>
      </dgm:t>
    </dgm:pt>
    <dgm:pt modelId="{48239BDD-E70D-454B-8D8A-4EC5CB45F881}" type="pres">
      <dgm:prSet presAssocID="{FBE2C8D9-6F48-4E61-9F02-A4F4E7B55115}" presName="theInnerList" presStyleCnt="0"/>
      <dgm:spPr/>
      <dgm:t>
        <a:bodyPr/>
        <a:lstStyle/>
        <a:p>
          <a:endParaRPr lang="en-US"/>
        </a:p>
      </dgm:t>
    </dgm:pt>
    <dgm:pt modelId="{6EF603E2-3348-4379-B4A6-BC6309F4B327}" type="pres">
      <dgm:prSet presAssocID="{5D8CD3A4-6C72-4EB5-8EF3-397FF64EE5DB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D33BB-AFAE-41E4-8522-CFCEF57164B6}" type="pres">
      <dgm:prSet presAssocID="{5D8CD3A4-6C72-4EB5-8EF3-397FF64EE5DB}" presName="aSpace2" presStyleCnt="0"/>
      <dgm:spPr/>
      <dgm:t>
        <a:bodyPr/>
        <a:lstStyle/>
        <a:p>
          <a:endParaRPr lang="en-US"/>
        </a:p>
      </dgm:t>
    </dgm:pt>
    <dgm:pt modelId="{5AD45CE1-7C76-4D63-AA2B-33AFBBB79E40}" type="pres">
      <dgm:prSet presAssocID="{D0971F1A-FD06-4665-9028-7AC706CA539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E9B0B-F3A3-4069-B346-EBA3A66CB42E}" type="pres">
      <dgm:prSet presAssocID="{D0971F1A-FD06-4665-9028-7AC706CA539A}" presName="aSpace2" presStyleCnt="0"/>
      <dgm:spPr/>
    </dgm:pt>
    <dgm:pt modelId="{1DC7A201-7ECA-43DB-94A8-812803BB61AC}" type="pres">
      <dgm:prSet presAssocID="{7DEE572C-9155-4E51-90AA-747487381847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3A5DA-A1E3-4424-90C6-39112967603E}" type="pres">
      <dgm:prSet presAssocID="{7DEE572C-9155-4E51-90AA-747487381847}" presName="aSpace2" presStyleCnt="0"/>
      <dgm:spPr/>
    </dgm:pt>
    <dgm:pt modelId="{2F4F72B4-13EC-4366-A334-EE3DEB350865}" type="pres">
      <dgm:prSet presAssocID="{2BC411AC-E5A3-417C-BD41-67F20D567CA9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F863E-B8AF-4A9D-99A3-B4A2C62D6AC0}" type="pres">
      <dgm:prSet presAssocID="{FBE2C8D9-6F48-4E61-9F02-A4F4E7B55115}" presName="aSpace" presStyleCnt="0"/>
      <dgm:spPr/>
      <dgm:t>
        <a:bodyPr/>
        <a:lstStyle/>
        <a:p>
          <a:endParaRPr lang="en-US"/>
        </a:p>
      </dgm:t>
    </dgm:pt>
    <dgm:pt modelId="{0FE9AAD9-A594-45CF-AB8D-5FBDCB51AECD}" type="pres">
      <dgm:prSet presAssocID="{3B968516-88EC-472B-B023-8592F912D5A6}" presName="compNode" presStyleCnt="0"/>
      <dgm:spPr/>
      <dgm:t>
        <a:bodyPr/>
        <a:lstStyle/>
        <a:p>
          <a:endParaRPr lang="en-US"/>
        </a:p>
      </dgm:t>
    </dgm:pt>
    <dgm:pt modelId="{02052B27-291C-484D-9F31-5D543559A6D8}" type="pres">
      <dgm:prSet presAssocID="{3B968516-88EC-472B-B023-8592F912D5A6}" presName="aNode" presStyleLbl="bgShp" presStyleIdx="1" presStyleCnt="3"/>
      <dgm:spPr/>
      <dgm:t>
        <a:bodyPr/>
        <a:lstStyle/>
        <a:p>
          <a:endParaRPr lang="en-US"/>
        </a:p>
      </dgm:t>
    </dgm:pt>
    <dgm:pt modelId="{B55960C6-B385-43FD-B089-2EB3BA78E5C6}" type="pres">
      <dgm:prSet presAssocID="{3B968516-88EC-472B-B023-8592F912D5A6}" presName="textNode" presStyleLbl="bgShp" presStyleIdx="1" presStyleCnt="3"/>
      <dgm:spPr/>
      <dgm:t>
        <a:bodyPr/>
        <a:lstStyle/>
        <a:p>
          <a:endParaRPr lang="en-US"/>
        </a:p>
      </dgm:t>
    </dgm:pt>
    <dgm:pt modelId="{DAECE0B1-272E-4A46-B3B3-85A289377801}" type="pres">
      <dgm:prSet presAssocID="{3B968516-88EC-472B-B023-8592F912D5A6}" presName="compChildNode" presStyleCnt="0"/>
      <dgm:spPr/>
      <dgm:t>
        <a:bodyPr/>
        <a:lstStyle/>
        <a:p>
          <a:endParaRPr lang="en-US"/>
        </a:p>
      </dgm:t>
    </dgm:pt>
    <dgm:pt modelId="{66DF001A-DB21-44BA-96D5-079EEF9C36B7}" type="pres">
      <dgm:prSet presAssocID="{3B968516-88EC-472B-B023-8592F912D5A6}" presName="theInnerList" presStyleCnt="0"/>
      <dgm:spPr/>
      <dgm:t>
        <a:bodyPr/>
        <a:lstStyle/>
        <a:p>
          <a:endParaRPr lang="en-US"/>
        </a:p>
      </dgm:t>
    </dgm:pt>
    <dgm:pt modelId="{7A3E6F03-05BB-49E9-A6EE-908FC76AC936}" type="pres">
      <dgm:prSet presAssocID="{96D29B3F-FF62-4503-B0D2-3BD594CD83E3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9F74A-CED3-4690-9751-C20B2648EACD}" type="pres">
      <dgm:prSet presAssocID="{96D29B3F-FF62-4503-B0D2-3BD594CD83E3}" presName="aSpace2" presStyleCnt="0"/>
      <dgm:spPr/>
    </dgm:pt>
    <dgm:pt modelId="{139D5C6F-DDD1-4AB8-A2B3-ECC5AF239B08}" type="pres">
      <dgm:prSet presAssocID="{07FB18CA-9077-484F-A293-35BCC08E9291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3013-93C8-4893-8C9E-C4519EF6A8C7}" type="pres">
      <dgm:prSet presAssocID="{07FB18CA-9077-484F-A293-35BCC08E9291}" presName="aSpace2" presStyleCnt="0"/>
      <dgm:spPr/>
      <dgm:t>
        <a:bodyPr/>
        <a:lstStyle/>
        <a:p>
          <a:endParaRPr lang="en-US"/>
        </a:p>
      </dgm:t>
    </dgm:pt>
    <dgm:pt modelId="{DE3C87DC-D429-43F9-945A-33CD46DC2731}" type="pres">
      <dgm:prSet presAssocID="{189FAA0A-4AB6-40A7-97B4-A6E4ADE23EB5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88779-4730-49B7-8A0F-50F72F3A90CE}" type="pres">
      <dgm:prSet presAssocID="{189FAA0A-4AB6-40A7-97B4-A6E4ADE23EB5}" presName="aSpace2" presStyleCnt="0"/>
      <dgm:spPr/>
      <dgm:t>
        <a:bodyPr/>
        <a:lstStyle/>
        <a:p>
          <a:endParaRPr lang="en-US"/>
        </a:p>
      </dgm:t>
    </dgm:pt>
    <dgm:pt modelId="{458CD592-3924-45D5-AE31-D10573AFBBBF}" type="pres">
      <dgm:prSet presAssocID="{494E928C-917F-483C-BA32-596ECA699E4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D95E-9821-4DFD-AC08-6DA38D7A7570}" type="pres">
      <dgm:prSet presAssocID="{3B968516-88EC-472B-B023-8592F912D5A6}" presName="aSpace" presStyleCnt="0"/>
      <dgm:spPr/>
      <dgm:t>
        <a:bodyPr/>
        <a:lstStyle/>
        <a:p>
          <a:endParaRPr lang="en-US"/>
        </a:p>
      </dgm:t>
    </dgm:pt>
    <dgm:pt modelId="{DB563786-B924-44AD-B713-0E10D42885A9}" type="pres">
      <dgm:prSet presAssocID="{9D433394-28A7-4447-9B75-CD9E0EBCC831}" presName="compNode" presStyleCnt="0"/>
      <dgm:spPr/>
      <dgm:t>
        <a:bodyPr/>
        <a:lstStyle/>
        <a:p>
          <a:endParaRPr lang="en-US"/>
        </a:p>
      </dgm:t>
    </dgm:pt>
    <dgm:pt modelId="{A03F9A0A-CC2A-48E8-80AE-48F062140C2E}" type="pres">
      <dgm:prSet presAssocID="{9D433394-28A7-4447-9B75-CD9E0EBCC831}" presName="aNode" presStyleLbl="bgShp" presStyleIdx="2" presStyleCnt="3"/>
      <dgm:spPr/>
      <dgm:t>
        <a:bodyPr/>
        <a:lstStyle/>
        <a:p>
          <a:endParaRPr lang="en-US"/>
        </a:p>
      </dgm:t>
    </dgm:pt>
    <dgm:pt modelId="{21D212DE-239F-4BB8-A36D-B96CE01AFC67}" type="pres">
      <dgm:prSet presAssocID="{9D433394-28A7-4447-9B75-CD9E0EBCC831}" presName="textNode" presStyleLbl="bgShp" presStyleIdx="2" presStyleCnt="3"/>
      <dgm:spPr/>
      <dgm:t>
        <a:bodyPr/>
        <a:lstStyle/>
        <a:p>
          <a:endParaRPr lang="en-US"/>
        </a:p>
      </dgm:t>
    </dgm:pt>
    <dgm:pt modelId="{66DBE184-48A8-404A-A8D3-5B71E545EEFB}" type="pres">
      <dgm:prSet presAssocID="{9D433394-28A7-4447-9B75-CD9E0EBCC831}" presName="compChildNode" presStyleCnt="0"/>
      <dgm:spPr/>
      <dgm:t>
        <a:bodyPr/>
        <a:lstStyle/>
        <a:p>
          <a:endParaRPr lang="en-US"/>
        </a:p>
      </dgm:t>
    </dgm:pt>
    <dgm:pt modelId="{27A2BA5E-B02E-48EF-A683-1030904DE500}" type="pres">
      <dgm:prSet presAssocID="{9D433394-28A7-4447-9B75-CD9E0EBCC831}" presName="theInnerList" presStyleCnt="0"/>
      <dgm:spPr/>
      <dgm:t>
        <a:bodyPr/>
        <a:lstStyle/>
        <a:p>
          <a:endParaRPr lang="en-US"/>
        </a:p>
      </dgm:t>
    </dgm:pt>
    <dgm:pt modelId="{ED2B5FE7-D52E-4102-9770-9D0596765699}" type="pres">
      <dgm:prSet presAssocID="{B3B743C6-6E56-4ED2-80B0-27F9152458A2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1F0B5-04B2-4907-9E6A-E45EC36FC556}" type="pres">
      <dgm:prSet presAssocID="{B3B743C6-6E56-4ED2-80B0-27F9152458A2}" presName="aSpace2" presStyleCnt="0"/>
      <dgm:spPr/>
      <dgm:t>
        <a:bodyPr/>
        <a:lstStyle/>
        <a:p>
          <a:endParaRPr lang="en-US"/>
        </a:p>
      </dgm:t>
    </dgm:pt>
    <dgm:pt modelId="{1F09B772-B8AA-4160-B469-39C6D6551582}" type="pres">
      <dgm:prSet presAssocID="{475EE2C5-F963-4245-91E5-61180A78C8E5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134C7-266A-49EB-A887-7305525D10CA}" type="pres">
      <dgm:prSet presAssocID="{475EE2C5-F963-4245-91E5-61180A78C8E5}" presName="aSpace2" presStyleCnt="0"/>
      <dgm:spPr/>
    </dgm:pt>
    <dgm:pt modelId="{140D1881-5D87-4A4F-BF73-B4D84984C73B}" type="pres">
      <dgm:prSet presAssocID="{278C9B8D-9CC8-4BEC-82EA-A0C09733547C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AC224-CF75-4AA0-8644-6706F9DD5FCE}" type="pres">
      <dgm:prSet presAssocID="{278C9B8D-9CC8-4BEC-82EA-A0C09733547C}" presName="aSpace2" presStyleCnt="0"/>
      <dgm:spPr/>
      <dgm:t>
        <a:bodyPr/>
        <a:lstStyle/>
        <a:p>
          <a:endParaRPr lang="en-US"/>
        </a:p>
      </dgm:t>
    </dgm:pt>
    <dgm:pt modelId="{F653D64D-425C-437B-ACC5-6D4262C264F3}" type="pres">
      <dgm:prSet presAssocID="{2EC9E97B-2B4D-498E-9524-0BC2BE4585CB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E3574-C609-44A8-88A3-2C3469293107}" type="presOf" srcId="{D0971F1A-FD06-4665-9028-7AC706CA539A}" destId="{5AD45CE1-7C76-4D63-AA2B-33AFBBB79E40}" srcOrd="0" destOrd="0" presId="urn:microsoft.com/office/officeart/2005/8/layout/lProcess2"/>
    <dgm:cxn modelId="{75C0C4B5-D300-485B-821C-2C53919ACDFD}" srcId="{9D433394-28A7-4447-9B75-CD9E0EBCC831}" destId="{278C9B8D-9CC8-4BEC-82EA-A0C09733547C}" srcOrd="2" destOrd="0" parTransId="{8553B01C-4E43-4E3A-9007-EF768FD52D70}" sibTransId="{7AA47914-E02F-47EF-80E0-E86FA9B811EF}"/>
    <dgm:cxn modelId="{8BC0D42F-4B0B-4A96-B862-53592A2B8738}" srcId="{FBE2C8D9-6F48-4E61-9F02-A4F4E7B55115}" destId="{2BC411AC-E5A3-417C-BD41-67F20D567CA9}" srcOrd="3" destOrd="0" parTransId="{146CA575-7800-452A-88A2-61456BECA785}" sibTransId="{C66D8533-146D-4435-A4EE-BEA822CAB055}"/>
    <dgm:cxn modelId="{67B6A181-D223-437A-AD50-60077F856A7D}" srcId="{FBE2C8D9-6F48-4E61-9F02-A4F4E7B55115}" destId="{5D8CD3A4-6C72-4EB5-8EF3-397FF64EE5DB}" srcOrd="0" destOrd="0" parTransId="{E7416120-AF1E-45DC-82F7-7F493384516D}" sibTransId="{1281FF3A-5362-47B7-8E21-5AA19ECEA112}"/>
    <dgm:cxn modelId="{DCF00651-0C47-4827-B15A-5B81AA031796}" type="presOf" srcId="{FBE2C8D9-6F48-4E61-9F02-A4F4E7B55115}" destId="{6AE77DA3-EC6F-49C1-9EC8-4CEA3CD07480}" srcOrd="0" destOrd="0" presId="urn:microsoft.com/office/officeart/2005/8/layout/lProcess2"/>
    <dgm:cxn modelId="{00A99905-AB37-47C6-88C9-900DC367459E}" type="presOf" srcId="{5DECF453-40AE-41DF-8EFB-90AFD5D3DA9A}" destId="{FB22B8A4-E4B1-4590-B8D8-15582AD7FF98}" srcOrd="0" destOrd="0" presId="urn:microsoft.com/office/officeart/2005/8/layout/lProcess2"/>
    <dgm:cxn modelId="{3EFEFD72-AB48-4231-9BF8-5BB0D32159E8}" srcId="{9D433394-28A7-4447-9B75-CD9E0EBCC831}" destId="{2EC9E97B-2B4D-498E-9524-0BC2BE4585CB}" srcOrd="3" destOrd="0" parTransId="{8ADFBF2D-2196-4B78-8690-61B5515B0DF4}" sibTransId="{D3CAF554-D8EF-4DA5-BA4A-530E29E0A262}"/>
    <dgm:cxn modelId="{0C138710-64B7-45C9-B0FF-09806867ED6E}" type="presOf" srcId="{9D433394-28A7-4447-9B75-CD9E0EBCC831}" destId="{A03F9A0A-CC2A-48E8-80AE-48F062140C2E}" srcOrd="0" destOrd="0" presId="urn:microsoft.com/office/officeart/2005/8/layout/lProcess2"/>
    <dgm:cxn modelId="{DD6DD4F2-6824-4B4A-A4A3-F3C5C0A5338E}" srcId="{9D433394-28A7-4447-9B75-CD9E0EBCC831}" destId="{475EE2C5-F963-4245-91E5-61180A78C8E5}" srcOrd="1" destOrd="0" parTransId="{A50C6378-2BCF-4346-8590-14258EDA29B9}" sibTransId="{5FA9CBE5-A12D-4E84-A1BF-3115160F2C30}"/>
    <dgm:cxn modelId="{4678F437-E82C-48C2-A1BF-BD4E6F224D39}" type="presOf" srcId="{B3B743C6-6E56-4ED2-80B0-27F9152458A2}" destId="{ED2B5FE7-D52E-4102-9770-9D0596765699}" srcOrd="0" destOrd="0" presId="urn:microsoft.com/office/officeart/2005/8/layout/lProcess2"/>
    <dgm:cxn modelId="{BBE4A423-1A07-40CB-8F38-59CE99D78DB9}" srcId="{FBE2C8D9-6F48-4E61-9F02-A4F4E7B55115}" destId="{7DEE572C-9155-4E51-90AA-747487381847}" srcOrd="2" destOrd="0" parTransId="{0BF86958-F422-43F0-97F7-46DFD0D75236}" sibTransId="{BBD66AB9-FF59-41D2-B96F-FE75B478C361}"/>
    <dgm:cxn modelId="{F8473222-4344-43B0-A01F-86357F8541E8}" srcId="{3B968516-88EC-472B-B023-8592F912D5A6}" destId="{07FB18CA-9077-484F-A293-35BCC08E9291}" srcOrd="1" destOrd="0" parTransId="{8684A507-5D58-4F69-B4CD-8054B071A020}" sibTransId="{52208020-740C-4853-94F5-749FF0A993BB}"/>
    <dgm:cxn modelId="{0A0D0142-29F6-44A2-A529-BAB04B6A1214}" type="presOf" srcId="{7DEE572C-9155-4E51-90AA-747487381847}" destId="{1DC7A201-7ECA-43DB-94A8-812803BB61AC}" srcOrd="0" destOrd="0" presId="urn:microsoft.com/office/officeart/2005/8/layout/lProcess2"/>
    <dgm:cxn modelId="{11AD759C-43F2-404F-A501-75381D7530BD}" type="presOf" srcId="{96D29B3F-FF62-4503-B0D2-3BD594CD83E3}" destId="{7A3E6F03-05BB-49E9-A6EE-908FC76AC936}" srcOrd="0" destOrd="0" presId="urn:microsoft.com/office/officeart/2005/8/layout/lProcess2"/>
    <dgm:cxn modelId="{889F2B28-EF02-49DA-A75E-A2C4D1F01C2E}" type="presOf" srcId="{2BC411AC-E5A3-417C-BD41-67F20D567CA9}" destId="{2F4F72B4-13EC-4366-A334-EE3DEB350865}" srcOrd="0" destOrd="0" presId="urn:microsoft.com/office/officeart/2005/8/layout/lProcess2"/>
    <dgm:cxn modelId="{D1C8C7ED-BF5D-4D86-90CB-16D1E3FA7ACE}" srcId="{3B968516-88EC-472B-B023-8592F912D5A6}" destId="{96D29B3F-FF62-4503-B0D2-3BD594CD83E3}" srcOrd="0" destOrd="0" parTransId="{F889A451-B398-4E88-9E84-4EF2C81B41B7}" sibTransId="{D2F6F5BB-62B9-4F1D-983E-E1F79023C62C}"/>
    <dgm:cxn modelId="{D0384BF5-2339-45D7-97F3-027609DAB30F}" type="presOf" srcId="{07FB18CA-9077-484F-A293-35BCC08E9291}" destId="{139D5C6F-DDD1-4AB8-A2B3-ECC5AF239B08}" srcOrd="0" destOrd="0" presId="urn:microsoft.com/office/officeart/2005/8/layout/lProcess2"/>
    <dgm:cxn modelId="{A63454D6-C0EB-413E-9AFC-703FFA72A7C3}" srcId="{FBE2C8D9-6F48-4E61-9F02-A4F4E7B55115}" destId="{D0971F1A-FD06-4665-9028-7AC706CA539A}" srcOrd="1" destOrd="0" parTransId="{1B857E8F-5D7D-451A-A5BA-8E1501E91FD9}" sibTransId="{2BF570FA-996E-4BAD-84C1-FF53A0D6EFA4}"/>
    <dgm:cxn modelId="{2ACAE22F-2C15-4D16-A692-5932C84CA906}" type="presOf" srcId="{278C9B8D-9CC8-4BEC-82EA-A0C09733547C}" destId="{140D1881-5D87-4A4F-BF73-B4D84984C73B}" srcOrd="0" destOrd="0" presId="urn:microsoft.com/office/officeart/2005/8/layout/lProcess2"/>
    <dgm:cxn modelId="{39E0008B-DFD7-4B0C-8E52-AF8CF3C7C052}" type="presOf" srcId="{475EE2C5-F963-4245-91E5-61180A78C8E5}" destId="{1F09B772-B8AA-4160-B469-39C6D6551582}" srcOrd="0" destOrd="0" presId="urn:microsoft.com/office/officeart/2005/8/layout/lProcess2"/>
    <dgm:cxn modelId="{C8D7FB2A-38C1-4CF2-8C26-E5E764A072CD}" type="presOf" srcId="{2EC9E97B-2B4D-498E-9524-0BC2BE4585CB}" destId="{F653D64D-425C-437B-ACC5-6D4262C264F3}" srcOrd="0" destOrd="0" presId="urn:microsoft.com/office/officeart/2005/8/layout/lProcess2"/>
    <dgm:cxn modelId="{982CB6FC-CA87-421A-AB8A-685B938F3331}" srcId="{5DECF453-40AE-41DF-8EFB-90AFD5D3DA9A}" destId="{FBE2C8D9-6F48-4E61-9F02-A4F4E7B55115}" srcOrd="0" destOrd="0" parTransId="{C2FF6C8B-273C-4EA8-AAC7-8549AAC22339}" sibTransId="{FFB63D0C-3586-4C60-AEA9-E147EE4205D6}"/>
    <dgm:cxn modelId="{78DAFD75-6425-4855-A93F-C062DE57C0E9}" type="presOf" srcId="{9D433394-28A7-4447-9B75-CD9E0EBCC831}" destId="{21D212DE-239F-4BB8-A36D-B96CE01AFC67}" srcOrd="1" destOrd="0" presId="urn:microsoft.com/office/officeart/2005/8/layout/lProcess2"/>
    <dgm:cxn modelId="{37AE9F0C-E225-4F99-84BD-026FAC0A2FFA}" type="presOf" srcId="{189FAA0A-4AB6-40A7-97B4-A6E4ADE23EB5}" destId="{DE3C87DC-D429-43F9-945A-33CD46DC2731}" srcOrd="0" destOrd="0" presId="urn:microsoft.com/office/officeart/2005/8/layout/lProcess2"/>
    <dgm:cxn modelId="{D90F7BD3-40FF-49AB-B671-0EA6CE0498EE}" type="presOf" srcId="{494E928C-917F-483C-BA32-596ECA699E4B}" destId="{458CD592-3924-45D5-AE31-D10573AFBBBF}" srcOrd="0" destOrd="0" presId="urn:microsoft.com/office/officeart/2005/8/layout/lProcess2"/>
    <dgm:cxn modelId="{3E0A22DF-38C4-402D-8969-3E42C36CA638}" type="presOf" srcId="{3B968516-88EC-472B-B023-8592F912D5A6}" destId="{B55960C6-B385-43FD-B089-2EB3BA78E5C6}" srcOrd="1" destOrd="0" presId="urn:microsoft.com/office/officeart/2005/8/layout/lProcess2"/>
    <dgm:cxn modelId="{58C960F0-1C90-471D-B1F2-6FA309737DAE}" srcId="{9D433394-28A7-4447-9B75-CD9E0EBCC831}" destId="{B3B743C6-6E56-4ED2-80B0-27F9152458A2}" srcOrd="0" destOrd="0" parTransId="{02A2FB8B-C5DA-4314-AFE1-473D900C773D}" sibTransId="{2FB7786B-D572-4757-A368-9FD89EF7A6AC}"/>
    <dgm:cxn modelId="{BF54BEC7-D984-4B35-8FAD-33E4200416F9}" type="presOf" srcId="{3B968516-88EC-472B-B023-8592F912D5A6}" destId="{02052B27-291C-484D-9F31-5D543559A6D8}" srcOrd="0" destOrd="0" presId="urn:microsoft.com/office/officeart/2005/8/layout/lProcess2"/>
    <dgm:cxn modelId="{E6DF3506-376E-4AA5-B599-47A6941E9676}" srcId="{5DECF453-40AE-41DF-8EFB-90AFD5D3DA9A}" destId="{3B968516-88EC-472B-B023-8592F912D5A6}" srcOrd="1" destOrd="0" parTransId="{F8FAC38B-40CC-4FF6-A926-9A453B7DDD2B}" sibTransId="{A0D86CEF-82F3-48FF-B8A2-ADDA13BDEE75}"/>
    <dgm:cxn modelId="{2724D7CF-0575-4E2E-A116-C79030B89155}" type="presOf" srcId="{FBE2C8D9-6F48-4E61-9F02-A4F4E7B55115}" destId="{E3AD99E7-85BB-47DD-9FBB-12A894B18046}" srcOrd="1" destOrd="0" presId="urn:microsoft.com/office/officeart/2005/8/layout/lProcess2"/>
    <dgm:cxn modelId="{D19F8B0A-E962-4D7C-A65A-037D0292B9E3}" type="presOf" srcId="{5D8CD3A4-6C72-4EB5-8EF3-397FF64EE5DB}" destId="{6EF603E2-3348-4379-B4A6-BC6309F4B327}" srcOrd="0" destOrd="0" presId="urn:microsoft.com/office/officeart/2005/8/layout/lProcess2"/>
    <dgm:cxn modelId="{F140B116-5B94-4A71-A806-FA2DA0A4136D}" srcId="{3B968516-88EC-472B-B023-8592F912D5A6}" destId="{189FAA0A-4AB6-40A7-97B4-A6E4ADE23EB5}" srcOrd="2" destOrd="0" parTransId="{128DF0AE-2EEC-43C8-819E-AADE10078DDB}" sibTransId="{9556A9FA-338E-48AE-AB1C-7DE38E2B16C8}"/>
    <dgm:cxn modelId="{13EB9454-7C53-4CEC-A4E2-CD2924710AA7}" srcId="{5DECF453-40AE-41DF-8EFB-90AFD5D3DA9A}" destId="{9D433394-28A7-4447-9B75-CD9E0EBCC831}" srcOrd="2" destOrd="0" parTransId="{E150A5EA-4DB7-4AC5-BB48-D70FC696B6D2}" sibTransId="{0EB1A3CC-58C1-48F1-863F-36DA4B849045}"/>
    <dgm:cxn modelId="{D4F47AF3-9B09-48C6-B3D5-41226C9AC792}" srcId="{3B968516-88EC-472B-B023-8592F912D5A6}" destId="{494E928C-917F-483C-BA32-596ECA699E4B}" srcOrd="3" destOrd="0" parTransId="{F02F5D39-65F6-47AA-A380-680C8CC9987E}" sibTransId="{A5F9BAFC-D4D6-485E-B3BF-BFA78D2D3CE3}"/>
    <dgm:cxn modelId="{CD994C1D-7EEA-498D-8910-5C12FCFBB0C4}" type="presParOf" srcId="{FB22B8A4-E4B1-4590-B8D8-15582AD7FF98}" destId="{6C02CD1A-8F1E-4175-AF22-7437DA96A810}" srcOrd="0" destOrd="0" presId="urn:microsoft.com/office/officeart/2005/8/layout/lProcess2"/>
    <dgm:cxn modelId="{95D9E8C5-BB00-4C8B-8659-A35C1A6BFB27}" type="presParOf" srcId="{6C02CD1A-8F1E-4175-AF22-7437DA96A810}" destId="{6AE77DA3-EC6F-49C1-9EC8-4CEA3CD07480}" srcOrd="0" destOrd="0" presId="urn:microsoft.com/office/officeart/2005/8/layout/lProcess2"/>
    <dgm:cxn modelId="{23FE8569-47D1-42CE-9B92-C536E40B5468}" type="presParOf" srcId="{6C02CD1A-8F1E-4175-AF22-7437DA96A810}" destId="{E3AD99E7-85BB-47DD-9FBB-12A894B18046}" srcOrd="1" destOrd="0" presId="urn:microsoft.com/office/officeart/2005/8/layout/lProcess2"/>
    <dgm:cxn modelId="{D18906C3-8581-4F04-86DC-EFC5B68800C7}" type="presParOf" srcId="{6C02CD1A-8F1E-4175-AF22-7437DA96A810}" destId="{8DB59D9D-39F4-4062-8B0C-81BCC893647E}" srcOrd="2" destOrd="0" presId="urn:microsoft.com/office/officeart/2005/8/layout/lProcess2"/>
    <dgm:cxn modelId="{ED3F447C-3845-4511-B3A9-C6DA288FE438}" type="presParOf" srcId="{8DB59D9D-39F4-4062-8B0C-81BCC893647E}" destId="{48239BDD-E70D-454B-8D8A-4EC5CB45F881}" srcOrd="0" destOrd="0" presId="urn:microsoft.com/office/officeart/2005/8/layout/lProcess2"/>
    <dgm:cxn modelId="{F2EE565D-784D-4110-AD88-99B282802978}" type="presParOf" srcId="{48239BDD-E70D-454B-8D8A-4EC5CB45F881}" destId="{6EF603E2-3348-4379-B4A6-BC6309F4B327}" srcOrd="0" destOrd="0" presId="urn:microsoft.com/office/officeart/2005/8/layout/lProcess2"/>
    <dgm:cxn modelId="{B879DACE-D3DB-47FA-8562-4F87A7960A93}" type="presParOf" srcId="{48239BDD-E70D-454B-8D8A-4EC5CB45F881}" destId="{F2BD33BB-AFAE-41E4-8522-CFCEF57164B6}" srcOrd="1" destOrd="0" presId="urn:microsoft.com/office/officeart/2005/8/layout/lProcess2"/>
    <dgm:cxn modelId="{F9EC3DE7-2153-428E-8BFA-E0401A83903D}" type="presParOf" srcId="{48239BDD-E70D-454B-8D8A-4EC5CB45F881}" destId="{5AD45CE1-7C76-4D63-AA2B-33AFBBB79E40}" srcOrd="2" destOrd="0" presId="urn:microsoft.com/office/officeart/2005/8/layout/lProcess2"/>
    <dgm:cxn modelId="{786ECF27-A3E3-40EC-BB27-284AEC83864E}" type="presParOf" srcId="{48239BDD-E70D-454B-8D8A-4EC5CB45F881}" destId="{D80E9B0B-F3A3-4069-B346-EBA3A66CB42E}" srcOrd="3" destOrd="0" presId="urn:microsoft.com/office/officeart/2005/8/layout/lProcess2"/>
    <dgm:cxn modelId="{DE405D68-D50E-4879-802D-934B39D2BC2E}" type="presParOf" srcId="{48239BDD-E70D-454B-8D8A-4EC5CB45F881}" destId="{1DC7A201-7ECA-43DB-94A8-812803BB61AC}" srcOrd="4" destOrd="0" presId="urn:microsoft.com/office/officeart/2005/8/layout/lProcess2"/>
    <dgm:cxn modelId="{8DE69630-A7C9-476D-95F0-A04297BF9771}" type="presParOf" srcId="{48239BDD-E70D-454B-8D8A-4EC5CB45F881}" destId="{9173A5DA-A1E3-4424-90C6-39112967603E}" srcOrd="5" destOrd="0" presId="urn:microsoft.com/office/officeart/2005/8/layout/lProcess2"/>
    <dgm:cxn modelId="{83DD03AF-9DBB-476A-BC4F-D4B9F57C296E}" type="presParOf" srcId="{48239BDD-E70D-454B-8D8A-4EC5CB45F881}" destId="{2F4F72B4-13EC-4366-A334-EE3DEB350865}" srcOrd="6" destOrd="0" presId="urn:microsoft.com/office/officeart/2005/8/layout/lProcess2"/>
    <dgm:cxn modelId="{8EE7F073-277C-4014-BFE5-E4B98874B299}" type="presParOf" srcId="{FB22B8A4-E4B1-4590-B8D8-15582AD7FF98}" destId="{44AF863E-B8AF-4A9D-99A3-B4A2C62D6AC0}" srcOrd="1" destOrd="0" presId="urn:microsoft.com/office/officeart/2005/8/layout/lProcess2"/>
    <dgm:cxn modelId="{B59BA0BE-8F14-40EA-B931-EBD12A743666}" type="presParOf" srcId="{FB22B8A4-E4B1-4590-B8D8-15582AD7FF98}" destId="{0FE9AAD9-A594-45CF-AB8D-5FBDCB51AECD}" srcOrd="2" destOrd="0" presId="urn:microsoft.com/office/officeart/2005/8/layout/lProcess2"/>
    <dgm:cxn modelId="{928D1910-434A-47BB-8992-690DDA2D7085}" type="presParOf" srcId="{0FE9AAD9-A594-45CF-AB8D-5FBDCB51AECD}" destId="{02052B27-291C-484D-9F31-5D543559A6D8}" srcOrd="0" destOrd="0" presId="urn:microsoft.com/office/officeart/2005/8/layout/lProcess2"/>
    <dgm:cxn modelId="{ADD0ECDF-FF8B-454A-9A90-9178E9112364}" type="presParOf" srcId="{0FE9AAD9-A594-45CF-AB8D-5FBDCB51AECD}" destId="{B55960C6-B385-43FD-B089-2EB3BA78E5C6}" srcOrd="1" destOrd="0" presId="urn:microsoft.com/office/officeart/2005/8/layout/lProcess2"/>
    <dgm:cxn modelId="{D6626914-E723-486F-8F1A-6497F86B4223}" type="presParOf" srcId="{0FE9AAD9-A594-45CF-AB8D-5FBDCB51AECD}" destId="{DAECE0B1-272E-4A46-B3B3-85A289377801}" srcOrd="2" destOrd="0" presId="urn:microsoft.com/office/officeart/2005/8/layout/lProcess2"/>
    <dgm:cxn modelId="{9451A8B2-980D-495A-8B53-9C7D020CCCE9}" type="presParOf" srcId="{DAECE0B1-272E-4A46-B3B3-85A289377801}" destId="{66DF001A-DB21-44BA-96D5-079EEF9C36B7}" srcOrd="0" destOrd="0" presId="urn:microsoft.com/office/officeart/2005/8/layout/lProcess2"/>
    <dgm:cxn modelId="{459F5100-1493-4A49-A7AE-A9F448E2D01C}" type="presParOf" srcId="{66DF001A-DB21-44BA-96D5-079EEF9C36B7}" destId="{7A3E6F03-05BB-49E9-A6EE-908FC76AC936}" srcOrd="0" destOrd="0" presId="urn:microsoft.com/office/officeart/2005/8/layout/lProcess2"/>
    <dgm:cxn modelId="{E69D6348-63C6-4765-8629-5CDAF41D7A98}" type="presParOf" srcId="{66DF001A-DB21-44BA-96D5-079EEF9C36B7}" destId="{D159F74A-CED3-4690-9751-C20B2648EACD}" srcOrd="1" destOrd="0" presId="urn:microsoft.com/office/officeart/2005/8/layout/lProcess2"/>
    <dgm:cxn modelId="{B88451D4-46EA-4E32-AB8E-012E35E4C4F9}" type="presParOf" srcId="{66DF001A-DB21-44BA-96D5-079EEF9C36B7}" destId="{139D5C6F-DDD1-4AB8-A2B3-ECC5AF239B08}" srcOrd="2" destOrd="0" presId="urn:microsoft.com/office/officeart/2005/8/layout/lProcess2"/>
    <dgm:cxn modelId="{BB01C506-2899-4DA8-96C9-434320A1AE3C}" type="presParOf" srcId="{66DF001A-DB21-44BA-96D5-079EEF9C36B7}" destId="{3DC63013-93C8-4893-8C9E-C4519EF6A8C7}" srcOrd="3" destOrd="0" presId="urn:microsoft.com/office/officeart/2005/8/layout/lProcess2"/>
    <dgm:cxn modelId="{365990BB-60BC-4C5C-A7B3-D0B3DE1F61AE}" type="presParOf" srcId="{66DF001A-DB21-44BA-96D5-079EEF9C36B7}" destId="{DE3C87DC-D429-43F9-945A-33CD46DC2731}" srcOrd="4" destOrd="0" presId="urn:microsoft.com/office/officeart/2005/8/layout/lProcess2"/>
    <dgm:cxn modelId="{FACC6C63-CE48-46C5-B14E-FCBEB4451BE7}" type="presParOf" srcId="{66DF001A-DB21-44BA-96D5-079EEF9C36B7}" destId="{00388779-4730-49B7-8A0F-50F72F3A90CE}" srcOrd="5" destOrd="0" presId="urn:microsoft.com/office/officeart/2005/8/layout/lProcess2"/>
    <dgm:cxn modelId="{FDCC110E-5D89-4B08-8D2A-4BC0F0CB10A8}" type="presParOf" srcId="{66DF001A-DB21-44BA-96D5-079EEF9C36B7}" destId="{458CD592-3924-45D5-AE31-D10573AFBBBF}" srcOrd="6" destOrd="0" presId="urn:microsoft.com/office/officeart/2005/8/layout/lProcess2"/>
    <dgm:cxn modelId="{B174FF59-C663-4650-99A3-E8BBD1547A49}" type="presParOf" srcId="{FB22B8A4-E4B1-4590-B8D8-15582AD7FF98}" destId="{A269D95E-9821-4DFD-AC08-6DA38D7A7570}" srcOrd="3" destOrd="0" presId="urn:microsoft.com/office/officeart/2005/8/layout/lProcess2"/>
    <dgm:cxn modelId="{9D2D7582-AE7D-48A4-8DC0-76A1E234F068}" type="presParOf" srcId="{FB22B8A4-E4B1-4590-B8D8-15582AD7FF98}" destId="{DB563786-B924-44AD-B713-0E10D42885A9}" srcOrd="4" destOrd="0" presId="urn:microsoft.com/office/officeart/2005/8/layout/lProcess2"/>
    <dgm:cxn modelId="{4C88C894-8F6F-46B3-BD7F-092FB3DD2B4B}" type="presParOf" srcId="{DB563786-B924-44AD-B713-0E10D42885A9}" destId="{A03F9A0A-CC2A-48E8-80AE-48F062140C2E}" srcOrd="0" destOrd="0" presId="urn:microsoft.com/office/officeart/2005/8/layout/lProcess2"/>
    <dgm:cxn modelId="{6A6CF000-BF94-4390-AA71-E058F8EE14C0}" type="presParOf" srcId="{DB563786-B924-44AD-B713-0E10D42885A9}" destId="{21D212DE-239F-4BB8-A36D-B96CE01AFC67}" srcOrd="1" destOrd="0" presId="urn:microsoft.com/office/officeart/2005/8/layout/lProcess2"/>
    <dgm:cxn modelId="{59505DE9-236C-4D36-9EB2-90EB3E9AB081}" type="presParOf" srcId="{DB563786-B924-44AD-B713-0E10D42885A9}" destId="{66DBE184-48A8-404A-A8D3-5B71E545EEFB}" srcOrd="2" destOrd="0" presId="urn:microsoft.com/office/officeart/2005/8/layout/lProcess2"/>
    <dgm:cxn modelId="{920562E3-8C92-4BD3-8ACA-CBC9111A2D52}" type="presParOf" srcId="{66DBE184-48A8-404A-A8D3-5B71E545EEFB}" destId="{27A2BA5E-B02E-48EF-A683-1030904DE500}" srcOrd="0" destOrd="0" presId="urn:microsoft.com/office/officeart/2005/8/layout/lProcess2"/>
    <dgm:cxn modelId="{F6FC0A19-0C89-4A29-976D-58A96BC4D397}" type="presParOf" srcId="{27A2BA5E-B02E-48EF-A683-1030904DE500}" destId="{ED2B5FE7-D52E-4102-9770-9D0596765699}" srcOrd="0" destOrd="0" presId="urn:microsoft.com/office/officeart/2005/8/layout/lProcess2"/>
    <dgm:cxn modelId="{C7C1B511-6CCB-4425-955C-885E1F5D805C}" type="presParOf" srcId="{27A2BA5E-B02E-48EF-A683-1030904DE500}" destId="{4B11F0B5-04B2-4907-9E6A-E45EC36FC556}" srcOrd="1" destOrd="0" presId="urn:microsoft.com/office/officeart/2005/8/layout/lProcess2"/>
    <dgm:cxn modelId="{D05E32C6-2008-427B-8A2C-3907E9402473}" type="presParOf" srcId="{27A2BA5E-B02E-48EF-A683-1030904DE500}" destId="{1F09B772-B8AA-4160-B469-39C6D6551582}" srcOrd="2" destOrd="0" presId="urn:microsoft.com/office/officeart/2005/8/layout/lProcess2"/>
    <dgm:cxn modelId="{FF272C1A-CB5F-43E3-91F3-BB90DBAA11A5}" type="presParOf" srcId="{27A2BA5E-B02E-48EF-A683-1030904DE500}" destId="{4F1134C7-266A-49EB-A887-7305525D10CA}" srcOrd="3" destOrd="0" presId="urn:microsoft.com/office/officeart/2005/8/layout/lProcess2"/>
    <dgm:cxn modelId="{37B21994-CE44-4CD2-BC5E-244E85576B40}" type="presParOf" srcId="{27A2BA5E-B02E-48EF-A683-1030904DE500}" destId="{140D1881-5D87-4A4F-BF73-B4D84984C73B}" srcOrd="4" destOrd="0" presId="urn:microsoft.com/office/officeart/2005/8/layout/lProcess2"/>
    <dgm:cxn modelId="{F9A4CBA0-8B8C-4172-97FE-B809320E8F06}" type="presParOf" srcId="{27A2BA5E-B02E-48EF-A683-1030904DE500}" destId="{24AAC224-CF75-4AA0-8644-6706F9DD5FCE}" srcOrd="5" destOrd="0" presId="urn:microsoft.com/office/officeart/2005/8/layout/lProcess2"/>
    <dgm:cxn modelId="{F4B3330A-4407-47E3-8282-07734EEFA414}" type="presParOf" srcId="{27A2BA5E-B02E-48EF-A683-1030904DE500}" destId="{F653D64D-425C-437B-ACC5-6D4262C264F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1266B8-80AD-46EE-8836-7EE3E6B1383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BA7BF8-B205-4B57-8B0B-3925AA9752D5}">
      <dgm:prSet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Core sector public investment</a:t>
          </a:r>
          <a:endParaRPr lang="en-US" sz="1600" dirty="0" smtClean="0">
            <a:latin typeface="Arial Narrow" pitchFamily="34" charset="0"/>
          </a:endParaRPr>
        </a:p>
      </dgm:t>
    </dgm:pt>
    <dgm:pt modelId="{D384CE82-8CE3-47CD-B214-033D68264C27}" type="parTrans" cxnId="{D9928452-F689-45C5-90D3-30427F27D6F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B4565D92-7F98-423E-A5B2-3F0593847AF6}" type="sibTrans" cxnId="{D9928452-F689-45C5-90D3-30427F27D6FF}">
      <dgm:prSet custT="1"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F4E9A3B5-D1B8-4719-B10A-7E684D0D64F0}">
      <dgm:prSet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Diversification</a:t>
          </a:r>
          <a:endParaRPr lang="en-US" sz="1600" dirty="0" smtClean="0">
            <a:latin typeface="Arial Narrow" pitchFamily="34" charset="0"/>
          </a:endParaRPr>
        </a:p>
      </dgm:t>
    </dgm:pt>
    <dgm:pt modelId="{DA48A10B-B83B-4CD1-B236-7D1050FB7CA3}" type="parTrans" cxnId="{704394F8-88BB-4A0D-9D03-F861289357F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F60F2074-8EE4-4AF8-B248-5C7F37136D7E}" type="sibTrans" cxnId="{704394F8-88BB-4A0D-9D03-F861289357FA}">
      <dgm:prSet custT="1"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012B156-5370-4B51-8BE6-6452C2C5AFC4}">
      <dgm:prSet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Natural resource management</a:t>
          </a:r>
          <a:endParaRPr lang="en-US" sz="1600" dirty="0" smtClean="0">
            <a:latin typeface="Arial Narrow" pitchFamily="34" charset="0"/>
          </a:endParaRPr>
        </a:p>
      </dgm:t>
    </dgm:pt>
    <dgm:pt modelId="{9215A3B2-D24C-4485-AD7D-3C2F7CC6478E}" type="parTrans" cxnId="{4D700F0D-8388-4AE8-8EE6-B421C5185E42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8572E664-F252-410A-9B72-EC675C2E2328}" type="sibTrans" cxnId="{4D700F0D-8388-4AE8-8EE6-B421C5185E42}">
      <dgm:prSet custT="1"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B456B790-84A4-4EA7-8ED6-59E34396C1F1}">
      <dgm:prSet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Risk Management</a:t>
          </a:r>
          <a:endParaRPr lang="en-US" sz="1600" dirty="0" smtClean="0">
            <a:latin typeface="Arial Narrow" pitchFamily="34" charset="0"/>
          </a:endParaRPr>
        </a:p>
      </dgm:t>
    </dgm:pt>
    <dgm:pt modelId="{9CB5EAB2-EC90-4602-BF34-FFFA1D343935}" type="parTrans" cxnId="{073996E9-B888-47CC-8BBB-C83B92CB12A8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07238865-1B5F-44A6-BB50-887767756B34}" type="sibTrans" cxnId="{073996E9-B888-47CC-8BBB-C83B92CB12A8}">
      <dgm:prSet custT="1"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D8144758-CBD6-4085-A6E3-B2BD33CD9DC0}">
      <dgm:prSet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Exiting Agriculture</a:t>
          </a:r>
          <a:endParaRPr lang="en-US" sz="1600" dirty="0" smtClean="0">
            <a:latin typeface="Arial Narrow" pitchFamily="34" charset="0"/>
          </a:endParaRPr>
        </a:p>
      </dgm:t>
    </dgm:pt>
    <dgm:pt modelId="{511F89A5-9F6C-423F-AC6E-94819C3E20D9}" type="parTrans" cxnId="{A3500FAA-655E-44ED-9A41-6BA88BA949A2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BBFE659F-8C51-4F2D-9306-E61A338AC08F}" type="sibTrans" cxnId="{A3500FAA-655E-44ED-9A41-6BA88BA949A2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0BA322D4-9475-4B67-B43B-6118117B46BC}">
      <dgm:prSet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Safety nets, support for alternative livelihoods</a:t>
          </a:r>
        </a:p>
      </dgm:t>
    </dgm:pt>
    <dgm:pt modelId="{1980B20E-2290-4226-8DE7-3070BBA10104}" type="parTrans" cxnId="{18C23B46-16B6-44A0-9D89-5D1054505A0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63CBBD19-5577-48D2-9A8B-C9FEB98BBFD0}" type="sibTrans" cxnId="{18C23B46-16B6-44A0-9D89-5D1054505A0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C0E3C779-085E-41AE-A21C-E101C9E7A1A1}">
      <dgm:prSet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Safety nets, management strategies, and innovative financial instruments</a:t>
          </a:r>
        </a:p>
      </dgm:t>
    </dgm:pt>
    <dgm:pt modelId="{C0239C05-867E-43E7-AFAD-0209234F5AD2}" type="parTrans" cxnId="{2A3166F2-A20A-4BCE-BABA-D69D41433D5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2E95276-13EE-403C-92A3-8A38243F5408}" type="sibTrans" cxnId="{2A3166F2-A20A-4BCE-BABA-D69D41433D5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A06CA6A4-820B-4CAA-80A7-01F5A2093A52}">
      <dgm:prSet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Soil nutrient, water efficiency, etc.)</a:t>
          </a:r>
        </a:p>
      </dgm:t>
    </dgm:pt>
    <dgm:pt modelId="{EB8DC96D-9947-486B-AA95-1166E6F4D437}" type="parTrans" cxnId="{35BB0ACD-C4E0-4AF5-8E92-CC2CB7D05A8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224DA32D-6EEE-45BA-8E7A-DB79BB6E7402}" type="sibTrans" cxnId="{35BB0ACD-C4E0-4AF5-8E92-CC2CB7D05A8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37364CB5-B202-461D-B036-8D5467213DD6}">
      <dgm:prSet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Agricultural research, advisory services, marketing infrastructure</a:t>
          </a:r>
        </a:p>
      </dgm:t>
    </dgm:pt>
    <dgm:pt modelId="{63052101-C2AB-41FE-B680-42E2EB9542F2}" type="parTrans" cxnId="{EC33A312-6A93-40D8-826F-F8C16230AAD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1881633-1DE8-402E-B5B6-5514E2921184}" type="sibTrans" cxnId="{EC33A312-6A93-40D8-826F-F8C16230AAD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7B4AE14C-E09F-447D-A47D-CD3ED93D323F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Mobilization and organization</a:t>
          </a:r>
          <a:endParaRPr lang="en-US" sz="1600" b="1" dirty="0">
            <a:latin typeface="Arial Narrow" pitchFamily="34" charset="0"/>
          </a:endParaRPr>
        </a:p>
      </dgm:t>
    </dgm:pt>
    <dgm:pt modelId="{E340E8EE-A127-43B3-BFDB-4FB647259CB9}" type="parTrans" cxnId="{E6FDBC99-FBE7-4559-8C4A-D5DCEC4AB570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3AC19BC4-49B1-4F0E-A926-D9619B80518A}" type="sibTrans" cxnId="{E6FDBC99-FBE7-4559-8C4A-D5DCEC4AB570}">
      <dgm:prSet custT="1"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9DF8F47F-B177-4087-B0BA-86CF20ABB874}">
      <dgm:prSet phldrT="[Text]"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Creating demand for  services and organized supply to markets</a:t>
          </a:r>
          <a:endParaRPr lang="en-US" sz="1600" dirty="0">
            <a:latin typeface="Arial Narrow" pitchFamily="34" charset="0"/>
          </a:endParaRPr>
        </a:p>
      </dgm:t>
    </dgm:pt>
    <dgm:pt modelId="{FBFC6CA0-69D7-4242-AFFB-F2D6339B7741}" type="parTrans" cxnId="{06EFD06B-9B25-42EC-8DF9-9E50EC182C91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0B9FFB61-F817-4CC0-ABD5-A3A35E5856B2}" type="sibTrans" cxnId="{06EFD06B-9B25-42EC-8DF9-9E50EC182C91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8EB9782F-401E-4FD2-B5D3-AA1499845977}">
      <dgm:prSet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High-value agriculture, livestock, and value addition</a:t>
          </a:r>
        </a:p>
      </dgm:t>
    </dgm:pt>
    <dgm:pt modelId="{0708451E-F565-4DC1-B176-529C9B625D2F}" type="parTrans" cxnId="{3EBE2930-A06D-4964-B750-9D3BF88A7D28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1123FB09-56F6-4888-A2E0-72AF28633568}" type="sibTrans" cxnId="{3EBE2930-A06D-4964-B750-9D3BF88A7D28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5BD5D66C-F8F7-426B-9F37-17C698F841DF}" type="pres">
      <dgm:prSet presAssocID="{7B1266B8-80AD-46EE-8836-7EE3E6B138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AAB66-DBEF-437C-AC67-5863C2404506}" type="pres">
      <dgm:prSet presAssocID="{7B4AE14C-E09F-447D-A47D-CD3ED93D323F}" presName="node" presStyleLbl="node1" presStyleIdx="0" presStyleCnt="6" custScaleX="138543" custScaleY="14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BFB3B-E0B3-4B8B-9018-245F4B7FE568}" type="pres">
      <dgm:prSet presAssocID="{3AC19BC4-49B1-4F0E-A926-D9619B80518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3E2B661-2D29-4003-9277-1A2A8B34963D}" type="pres">
      <dgm:prSet presAssocID="{3AC19BC4-49B1-4F0E-A926-D9619B80518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0BF3497-B71A-4765-B41D-87A57686BEF8}" type="pres">
      <dgm:prSet presAssocID="{D8BA7BF8-B205-4B57-8B0B-3925AA9752D5}" presName="node" presStyleLbl="node1" presStyleIdx="1" presStyleCnt="6" custScaleX="138543" custScaleY="14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E0B19-0DE0-46C6-9E20-C0DFAACBFDC1}" type="pres">
      <dgm:prSet presAssocID="{B4565D92-7F98-423E-A5B2-3F0593847AF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B4305A3-BE72-41B7-BE54-B4DA13EF752A}" type="pres">
      <dgm:prSet presAssocID="{B4565D92-7F98-423E-A5B2-3F0593847AF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60482E2-E6EB-44BA-A13A-65288FBAA926}" type="pres">
      <dgm:prSet presAssocID="{F4E9A3B5-D1B8-4719-B10A-7E684D0D64F0}" presName="node" presStyleLbl="node1" presStyleIdx="2" presStyleCnt="6" custScaleX="138543" custScaleY="14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B09DE-6797-4FE8-8021-F337051803D0}" type="pres">
      <dgm:prSet presAssocID="{F60F2074-8EE4-4AF8-B248-5C7F37136D7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E82A9B8-9D37-49C3-AD67-53656252E27B}" type="pres">
      <dgm:prSet presAssocID="{F60F2074-8EE4-4AF8-B248-5C7F37136D7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2154D25-4FB1-4ABE-8ECF-94DE60B51745}" type="pres">
      <dgm:prSet presAssocID="{1012B156-5370-4B51-8BE6-6452C2C5AFC4}" presName="node" presStyleLbl="node1" presStyleIdx="3" presStyleCnt="6" custScaleX="138543" custScaleY="15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E65F5-3878-4386-9B17-675C56EEDF13}" type="pres">
      <dgm:prSet presAssocID="{8572E664-F252-410A-9B72-EC675C2E232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CA83014-7F3E-46CD-90A4-F1CEA84BAD20}" type="pres">
      <dgm:prSet presAssocID="{8572E664-F252-410A-9B72-EC675C2E232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582EAF1-73D6-4D06-BDC2-A72784EA1031}" type="pres">
      <dgm:prSet presAssocID="{B456B790-84A4-4EA7-8ED6-59E34396C1F1}" presName="node" presStyleLbl="node1" presStyleIdx="4" presStyleCnt="6" custScaleX="138543" custScaleY="15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DA445-8695-4566-AEA5-685009451408}" type="pres">
      <dgm:prSet presAssocID="{07238865-1B5F-44A6-BB50-887767756B3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0DD314F-EABD-43CE-ACCC-6F1A40DAEBCD}" type="pres">
      <dgm:prSet presAssocID="{07238865-1B5F-44A6-BB50-887767756B3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5FC59AE-25B1-4911-A6EA-87677007AA32}" type="pres">
      <dgm:prSet presAssocID="{D8144758-CBD6-4085-A6E3-B2BD33CD9DC0}" presName="node" presStyleLbl="node1" presStyleIdx="5" presStyleCnt="6" custScaleX="138543" custScaleY="15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00FAA-655E-44ED-9A41-6BA88BA949A2}" srcId="{7B1266B8-80AD-46EE-8836-7EE3E6B1383C}" destId="{D8144758-CBD6-4085-A6E3-B2BD33CD9DC0}" srcOrd="5" destOrd="0" parTransId="{511F89A5-9F6C-423F-AC6E-94819C3E20D9}" sibTransId="{BBFE659F-8C51-4F2D-9306-E61A338AC08F}"/>
    <dgm:cxn modelId="{3CB3FD57-632A-41A9-A163-D2DC62330D64}" type="presOf" srcId="{B4565D92-7F98-423E-A5B2-3F0593847AF6}" destId="{FB4305A3-BE72-41B7-BE54-B4DA13EF752A}" srcOrd="1" destOrd="0" presId="urn:microsoft.com/office/officeart/2005/8/layout/process5"/>
    <dgm:cxn modelId="{5B4CC483-9A9E-47A3-B9DE-6F15C76D7FCB}" type="presOf" srcId="{07238865-1B5F-44A6-BB50-887767756B34}" destId="{E87DA445-8695-4566-AEA5-685009451408}" srcOrd="0" destOrd="0" presId="urn:microsoft.com/office/officeart/2005/8/layout/process5"/>
    <dgm:cxn modelId="{E0179D93-5F3E-4DF5-A6CA-EA516AF4DBDA}" type="presOf" srcId="{D8BA7BF8-B205-4B57-8B0B-3925AA9752D5}" destId="{F0BF3497-B71A-4765-B41D-87A57686BEF8}" srcOrd="0" destOrd="0" presId="urn:microsoft.com/office/officeart/2005/8/layout/process5"/>
    <dgm:cxn modelId="{D84B9E82-4E2C-4A00-B018-F0D62FCFBD05}" type="presOf" srcId="{C0E3C779-085E-41AE-A21C-E101C9E7A1A1}" destId="{5582EAF1-73D6-4D06-BDC2-A72784EA1031}" srcOrd="0" destOrd="1" presId="urn:microsoft.com/office/officeart/2005/8/layout/process5"/>
    <dgm:cxn modelId="{35BB0ACD-C4E0-4AF5-8E92-CC2CB7D05A8F}" srcId="{1012B156-5370-4B51-8BE6-6452C2C5AFC4}" destId="{A06CA6A4-820B-4CAA-80A7-01F5A2093A52}" srcOrd="0" destOrd="0" parTransId="{EB8DC96D-9947-486B-AA95-1166E6F4D437}" sibTransId="{224DA32D-6EEE-45BA-8E7A-DB79BB6E7402}"/>
    <dgm:cxn modelId="{3EBE2930-A06D-4964-B750-9D3BF88A7D28}" srcId="{F4E9A3B5-D1B8-4719-B10A-7E684D0D64F0}" destId="{8EB9782F-401E-4FD2-B5D3-AA1499845977}" srcOrd="0" destOrd="0" parTransId="{0708451E-F565-4DC1-B176-529C9B625D2F}" sibTransId="{1123FB09-56F6-4888-A2E0-72AF28633568}"/>
    <dgm:cxn modelId="{D92B5880-80EE-4C42-AA86-1F26EF549EB5}" type="presOf" srcId="{A06CA6A4-820B-4CAA-80A7-01F5A2093A52}" destId="{62154D25-4FB1-4ABE-8ECF-94DE60B51745}" srcOrd="0" destOrd="1" presId="urn:microsoft.com/office/officeart/2005/8/layout/process5"/>
    <dgm:cxn modelId="{F67BF6DA-055D-47DE-961D-BBECB57DA859}" type="presOf" srcId="{07238865-1B5F-44A6-BB50-887767756B34}" destId="{30DD314F-EABD-43CE-ACCC-6F1A40DAEBCD}" srcOrd="1" destOrd="0" presId="urn:microsoft.com/office/officeart/2005/8/layout/process5"/>
    <dgm:cxn modelId="{073996E9-B888-47CC-8BBB-C83B92CB12A8}" srcId="{7B1266B8-80AD-46EE-8836-7EE3E6B1383C}" destId="{B456B790-84A4-4EA7-8ED6-59E34396C1F1}" srcOrd="4" destOrd="0" parTransId="{9CB5EAB2-EC90-4602-BF34-FFFA1D343935}" sibTransId="{07238865-1B5F-44A6-BB50-887767756B34}"/>
    <dgm:cxn modelId="{9EF2754F-7742-45CF-AE06-37EE873EF064}" type="presOf" srcId="{3AC19BC4-49B1-4F0E-A926-D9619B80518A}" destId="{D3E2B661-2D29-4003-9277-1A2A8B34963D}" srcOrd="1" destOrd="0" presId="urn:microsoft.com/office/officeart/2005/8/layout/process5"/>
    <dgm:cxn modelId="{D42819EA-8043-4325-B0A7-0AF9FDEBD899}" type="presOf" srcId="{B456B790-84A4-4EA7-8ED6-59E34396C1F1}" destId="{5582EAF1-73D6-4D06-BDC2-A72784EA1031}" srcOrd="0" destOrd="0" presId="urn:microsoft.com/office/officeart/2005/8/layout/process5"/>
    <dgm:cxn modelId="{802AC5BF-5DCC-4869-A5B8-4F40139B19ED}" type="presOf" srcId="{37364CB5-B202-461D-B036-8D5467213DD6}" destId="{F0BF3497-B71A-4765-B41D-87A57686BEF8}" srcOrd="0" destOrd="1" presId="urn:microsoft.com/office/officeart/2005/8/layout/process5"/>
    <dgm:cxn modelId="{35666EDD-6540-4F19-8639-D2D952A56455}" type="presOf" srcId="{1012B156-5370-4B51-8BE6-6452C2C5AFC4}" destId="{62154D25-4FB1-4ABE-8ECF-94DE60B51745}" srcOrd="0" destOrd="0" presId="urn:microsoft.com/office/officeart/2005/8/layout/process5"/>
    <dgm:cxn modelId="{CCC3C8EF-20AC-42E3-B46E-B6D9BE736A4F}" type="presOf" srcId="{B4565D92-7F98-423E-A5B2-3F0593847AF6}" destId="{E35E0B19-0DE0-46C6-9E20-C0DFAACBFDC1}" srcOrd="0" destOrd="0" presId="urn:microsoft.com/office/officeart/2005/8/layout/process5"/>
    <dgm:cxn modelId="{7BB1AB40-CE45-4C34-99C4-14F49C2570F4}" type="presOf" srcId="{F60F2074-8EE4-4AF8-B248-5C7F37136D7E}" destId="{5E82A9B8-9D37-49C3-AD67-53656252E27B}" srcOrd="1" destOrd="0" presId="urn:microsoft.com/office/officeart/2005/8/layout/process5"/>
    <dgm:cxn modelId="{704394F8-88BB-4A0D-9D03-F861289357FA}" srcId="{7B1266B8-80AD-46EE-8836-7EE3E6B1383C}" destId="{F4E9A3B5-D1B8-4719-B10A-7E684D0D64F0}" srcOrd="2" destOrd="0" parTransId="{DA48A10B-B83B-4CD1-B236-7D1050FB7CA3}" sibTransId="{F60F2074-8EE4-4AF8-B248-5C7F37136D7E}"/>
    <dgm:cxn modelId="{240B7035-810E-4B03-801E-B61DFE80E4A5}" type="presOf" srcId="{9DF8F47F-B177-4087-B0BA-86CF20ABB874}" destId="{0D8AAB66-DBEF-437C-AC67-5863C2404506}" srcOrd="0" destOrd="1" presId="urn:microsoft.com/office/officeart/2005/8/layout/process5"/>
    <dgm:cxn modelId="{06EFD06B-9B25-42EC-8DF9-9E50EC182C91}" srcId="{7B4AE14C-E09F-447D-A47D-CD3ED93D323F}" destId="{9DF8F47F-B177-4087-B0BA-86CF20ABB874}" srcOrd="0" destOrd="0" parTransId="{FBFC6CA0-69D7-4242-AFFB-F2D6339B7741}" sibTransId="{0B9FFB61-F817-4CC0-ABD5-A3A35E5856B2}"/>
    <dgm:cxn modelId="{8319A523-0EFD-45E4-A675-A843EBD5A5E6}" type="presOf" srcId="{F4E9A3B5-D1B8-4719-B10A-7E684D0D64F0}" destId="{460482E2-E6EB-44BA-A13A-65288FBAA926}" srcOrd="0" destOrd="0" presId="urn:microsoft.com/office/officeart/2005/8/layout/process5"/>
    <dgm:cxn modelId="{18C23B46-16B6-44A0-9D89-5D1054505A0A}" srcId="{D8144758-CBD6-4085-A6E3-B2BD33CD9DC0}" destId="{0BA322D4-9475-4B67-B43B-6118117B46BC}" srcOrd="0" destOrd="0" parTransId="{1980B20E-2290-4226-8DE7-3070BBA10104}" sibTransId="{63CBBD19-5577-48D2-9A8B-C9FEB98BBFD0}"/>
    <dgm:cxn modelId="{D9928452-F689-45C5-90D3-30427F27D6FF}" srcId="{7B1266B8-80AD-46EE-8836-7EE3E6B1383C}" destId="{D8BA7BF8-B205-4B57-8B0B-3925AA9752D5}" srcOrd="1" destOrd="0" parTransId="{D384CE82-8CE3-47CD-B214-033D68264C27}" sibTransId="{B4565D92-7F98-423E-A5B2-3F0593847AF6}"/>
    <dgm:cxn modelId="{2A3166F2-A20A-4BCE-BABA-D69D41433D5A}" srcId="{B456B790-84A4-4EA7-8ED6-59E34396C1F1}" destId="{C0E3C779-085E-41AE-A21C-E101C9E7A1A1}" srcOrd="0" destOrd="0" parTransId="{C0239C05-867E-43E7-AFAD-0209234F5AD2}" sibTransId="{12E95276-13EE-403C-92A3-8A38243F5408}"/>
    <dgm:cxn modelId="{E6FDBC99-FBE7-4559-8C4A-D5DCEC4AB570}" srcId="{7B1266B8-80AD-46EE-8836-7EE3E6B1383C}" destId="{7B4AE14C-E09F-447D-A47D-CD3ED93D323F}" srcOrd="0" destOrd="0" parTransId="{E340E8EE-A127-43B3-BFDB-4FB647259CB9}" sibTransId="{3AC19BC4-49B1-4F0E-A926-D9619B80518A}"/>
    <dgm:cxn modelId="{47EFAAFB-1890-4979-B5DA-E4E87C52328B}" type="presOf" srcId="{7B1266B8-80AD-46EE-8836-7EE3E6B1383C}" destId="{5BD5D66C-F8F7-426B-9F37-17C698F841DF}" srcOrd="0" destOrd="0" presId="urn:microsoft.com/office/officeart/2005/8/layout/process5"/>
    <dgm:cxn modelId="{D585DBA9-DBBB-4678-94F1-5CF2A1DABD10}" type="presOf" srcId="{0BA322D4-9475-4B67-B43B-6118117B46BC}" destId="{F5FC59AE-25B1-4911-A6EA-87677007AA32}" srcOrd="0" destOrd="1" presId="urn:microsoft.com/office/officeart/2005/8/layout/process5"/>
    <dgm:cxn modelId="{4E216C98-D106-47F5-8579-66AB62454A6E}" type="presOf" srcId="{8572E664-F252-410A-9B72-EC675C2E2328}" destId="{CCA83014-7F3E-46CD-90A4-F1CEA84BAD20}" srcOrd="1" destOrd="0" presId="urn:microsoft.com/office/officeart/2005/8/layout/process5"/>
    <dgm:cxn modelId="{F45F4498-D096-4239-AD47-E52E6E926191}" type="presOf" srcId="{7B4AE14C-E09F-447D-A47D-CD3ED93D323F}" destId="{0D8AAB66-DBEF-437C-AC67-5863C2404506}" srcOrd="0" destOrd="0" presId="urn:microsoft.com/office/officeart/2005/8/layout/process5"/>
    <dgm:cxn modelId="{606508E0-BB12-4BB8-804E-564C68CE7EE4}" type="presOf" srcId="{D8144758-CBD6-4085-A6E3-B2BD33CD9DC0}" destId="{F5FC59AE-25B1-4911-A6EA-87677007AA32}" srcOrd="0" destOrd="0" presId="urn:microsoft.com/office/officeart/2005/8/layout/process5"/>
    <dgm:cxn modelId="{344AE185-1B52-486D-8E71-783B49E5A6A7}" type="presOf" srcId="{F60F2074-8EE4-4AF8-B248-5C7F37136D7E}" destId="{919B09DE-6797-4FE8-8021-F337051803D0}" srcOrd="0" destOrd="0" presId="urn:microsoft.com/office/officeart/2005/8/layout/process5"/>
    <dgm:cxn modelId="{EC922400-25B0-4067-AFC8-51887514F8BA}" type="presOf" srcId="{8572E664-F252-410A-9B72-EC675C2E2328}" destId="{FF4E65F5-3878-4386-9B17-675C56EEDF13}" srcOrd="0" destOrd="0" presId="urn:microsoft.com/office/officeart/2005/8/layout/process5"/>
    <dgm:cxn modelId="{AB59E2B2-D6DF-4FCC-A223-D8B91926E05E}" type="presOf" srcId="{3AC19BC4-49B1-4F0E-A926-D9619B80518A}" destId="{DECBFB3B-E0B3-4B8B-9018-245F4B7FE568}" srcOrd="0" destOrd="0" presId="urn:microsoft.com/office/officeart/2005/8/layout/process5"/>
    <dgm:cxn modelId="{4D700F0D-8388-4AE8-8EE6-B421C5185E42}" srcId="{7B1266B8-80AD-46EE-8836-7EE3E6B1383C}" destId="{1012B156-5370-4B51-8BE6-6452C2C5AFC4}" srcOrd="3" destOrd="0" parTransId="{9215A3B2-D24C-4485-AD7D-3C2F7CC6478E}" sibTransId="{8572E664-F252-410A-9B72-EC675C2E2328}"/>
    <dgm:cxn modelId="{EC33A312-6A93-40D8-826F-F8C16230AAD1}" srcId="{D8BA7BF8-B205-4B57-8B0B-3925AA9752D5}" destId="{37364CB5-B202-461D-B036-8D5467213DD6}" srcOrd="0" destOrd="0" parTransId="{63052101-C2AB-41FE-B680-42E2EB9542F2}" sibTransId="{11881633-1DE8-402E-B5B6-5514E2921184}"/>
    <dgm:cxn modelId="{E634BF9C-A3A8-4326-952C-5D3AC383E589}" type="presOf" srcId="{8EB9782F-401E-4FD2-B5D3-AA1499845977}" destId="{460482E2-E6EB-44BA-A13A-65288FBAA926}" srcOrd="0" destOrd="1" presId="urn:microsoft.com/office/officeart/2005/8/layout/process5"/>
    <dgm:cxn modelId="{5EDD2075-C12F-4727-AD7B-3A3089B924DA}" type="presParOf" srcId="{5BD5D66C-F8F7-426B-9F37-17C698F841DF}" destId="{0D8AAB66-DBEF-437C-AC67-5863C2404506}" srcOrd="0" destOrd="0" presId="urn:microsoft.com/office/officeart/2005/8/layout/process5"/>
    <dgm:cxn modelId="{E69D4A0F-8332-49B8-955B-3272EA275133}" type="presParOf" srcId="{5BD5D66C-F8F7-426B-9F37-17C698F841DF}" destId="{DECBFB3B-E0B3-4B8B-9018-245F4B7FE568}" srcOrd="1" destOrd="0" presId="urn:microsoft.com/office/officeart/2005/8/layout/process5"/>
    <dgm:cxn modelId="{FF75A9A8-7EE8-40EB-A990-3243B860A405}" type="presParOf" srcId="{DECBFB3B-E0B3-4B8B-9018-245F4B7FE568}" destId="{D3E2B661-2D29-4003-9277-1A2A8B34963D}" srcOrd="0" destOrd="0" presId="urn:microsoft.com/office/officeart/2005/8/layout/process5"/>
    <dgm:cxn modelId="{795C37E6-DEC2-4F81-B3BA-223825D54E9A}" type="presParOf" srcId="{5BD5D66C-F8F7-426B-9F37-17C698F841DF}" destId="{F0BF3497-B71A-4765-B41D-87A57686BEF8}" srcOrd="2" destOrd="0" presId="urn:microsoft.com/office/officeart/2005/8/layout/process5"/>
    <dgm:cxn modelId="{15D86957-F7C3-480A-9A1B-91C3C53D3797}" type="presParOf" srcId="{5BD5D66C-F8F7-426B-9F37-17C698F841DF}" destId="{E35E0B19-0DE0-46C6-9E20-C0DFAACBFDC1}" srcOrd="3" destOrd="0" presId="urn:microsoft.com/office/officeart/2005/8/layout/process5"/>
    <dgm:cxn modelId="{C1E5DD3E-2C49-4A8A-9D25-EC5640D393C1}" type="presParOf" srcId="{E35E0B19-0DE0-46C6-9E20-C0DFAACBFDC1}" destId="{FB4305A3-BE72-41B7-BE54-B4DA13EF752A}" srcOrd="0" destOrd="0" presId="urn:microsoft.com/office/officeart/2005/8/layout/process5"/>
    <dgm:cxn modelId="{82F66D26-B003-48BA-8637-6131F3EF01D0}" type="presParOf" srcId="{5BD5D66C-F8F7-426B-9F37-17C698F841DF}" destId="{460482E2-E6EB-44BA-A13A-65288FBAA926}" srcOrd="4" destOrd="0" presId="urn:microsoft.com/office/officeart/2005/8/layout/process5"/>
    <dgm:cxn modelId="{436089CB-9B28-427E-A9EA-9FDE3E3353E3}" type="presParOf" srcId="{5BD5D66C-F8F7-426B-9F37-17C698F841DF}" destId="{919B09DE-6797-4FE8-8021-F337051803D0}" srcOrd="5" destOrd="0" presId="urn:microsoft.com/office/officeart/2005/8/layout/process5"/>
    <dgm:cxn modelId="{1D7C8A61-7F13-4158-9E01-DD8537BDA3C4}" type="presParOf" srcId="{919B09DE-6797-4FE8-8021-F337051803D0}" destId="{5E82A9B8-9D37-49C3-AD67-53656252E27B}" srcOrd="0" destOrd="0" presId="urn:microsoft.com/office/officeart/2005/8/layout/process5"/>
    <dgm:cxn modelId="{CC0AF916-1B5D-4450-BF2F-070122A798B4}" type="presParOf" srcId="{5BD5D66C-F8F7-426B-9F37-17C698F841DF}" destId="{62154D25-4FB1-4ABE-8ECF-94DE60B51745}" srcOrd="6" destOrd="0" presId="urn:microsoft.com/office/officeart/2005/8/layout/process5"/>
    <dgm:cxn modelId="{89EF3448-40FB-448D-897C-11D12D5AD6E8}" type="presParOf" srcId="{5BD5D66C-F8F7-426B-9F37-17C698F841DF}" destId="{FF4E65F5-3878-4386-9B17-675C56EEDF13}" srcOrd="7" destOrd="0" presId="urn:microsoft.com/office/officeart/2005/8/layout/process5"/>
    <dgm:cxn modelId="{D7FE067C-91D9-4E48-BE6C-F7569919882D}" type="presParOf" srcId="{FF4E65F5-3878-4386-9B17-675C56EEDF13}" destId="{CCA83014-7F3E-46CD-90A4-F1CEA84BAD20}" srcOrd="0" destOrd="0" presId="urn:microsoft.com/office/officeart/2005/8/layout/process5"/>
    <dgm:cxn modelId="{8614BC4A-A3F4-420E-AC80-0E9C1FA5384B}" type="presParOf" srcId="{5BD5D66C-F8F7-426B-9F37-17C698F841DF}" destId="{5582EAF1-73D6-4D06-BDC2-A72784EA1031}" srcOrd="8" destOrd="0" presId="urn:microsoft.com/office/officeart/2005/8/layout/process5"/>
    <dgm:cxn modelId="{45321FDD-1627-4D8A-B9C3-4AA46313F12C}" type="presParOf" srcId="{5BD5D66C-F8F7-426B-9F37-17C698F841DF}" destId="{E87DA445-8695-4566-AEA5-685009451408}" srcOrd="9" destOrd="0" presId="urn:microsoft.com/office/officeart/2005/8/layout/process5"/>
    <dgm:cxn modelId="{9EB0F13D-7367-4056-A128-569170710625}" type="presParOf" srcId="{E87DA445-8695-4566-AEA5-685009451408}" destId="{30DD314F-EABD-43CE-ACCC-6F1A40DAEBCD}" srcOrd="0" destOrd="0" presId="urn:microsoft.com/office/officeart/2005/8/layout/process5"/>
    <dgm:cxn modelId="{822476CF-E0FA-4ECD-B51C-82B9FF0565AE}" type="presParOf" srcId="{5BD5D66C-F8F7-426B-9F37-17C698F841DF}" destId="{F5FC59AE-25B1-4911-A6EA-87677007AA3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DD0FB-1121-4C1D-956F-BF6FB45ACFB3}">
      <dsp:nvSpPr>
        <dsp:cNvPr id="0" name=""/>
        <dsp:cNvSpPr/>
      </dsp:nvSpPr>
      <dsp:spPr>
        <a:xfrm rot="16200000">
          <a:off x="-838286" y="840270"/>
          <a:ext cx="3627437" cy="194689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0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Climate Change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Adaptation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Mitigation</a:t>
          </a:r>
          <a:endParaRPr lang="en-US" sz="1900" kern="1200" dirty="0"/>
        </a:p>
      </dsp:txBody>
      <dsp:txXfrm rot="5400000">
        <a:off x="1985" y="725486"/>
        <a:ext cx="1946895" cy="2176463"/>
      </dsp:txXfrm>
    </dsp:sp>
    <dsp:sp modelId="{DFB03A08-9A74-48DA-AA55-D8958B684B15}">
      <dsp:nvSpPr>
        <dsp:cNvPr id="0" name=""/>
        <dsp:cNvSpPr/>
      </dsp:nvSpPr>
      <dsp:spPr>
        <a:xfrm rot="16200000">
          <a:off x="1254625" y="840270"/>
          <a:ext cx="3627437" cy="194689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0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Price Volatility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Food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Fuel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Global Crisis</a:t>
          </a:r>
          <a:endParaRPr lang="en-US" sz="1900" kern="1200" dirty="0"/>
        </a:p>
      </dsp:txBody>
      <dsp:txXfrm rot="5400000">
        <a:off x="2094896" y="725486"/>
        <a:ext cx="1946895" cy="2176463"/>
      </dsp:txXfrm>
    </dsp:sp>
    <dsp:sp modelId="{A15C2C43-755F-41FB-8924-8184AEBDCFEB}">
      <dsp:nvSpPr>
        <dsp:cNvPr id="0" name=""/>
        <dsp:cNvSpPr/>
      </dsp:nvSpPr>
      <dsp:spPr>
        <a:xfrm rot="16200000">
          <a:off x="3347537" y="840270"/>
          <a:ext cx="3627437" cy="194689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0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Conflict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War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Insurgency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Rule of Law</a:t>
          </a:r>
          <a:endParaRPr lang="en-US" sz="1900" kern="1200" dirty="0"/>
        </a:p>
      </dsp:txBody>
      <dsp:txXfrm rot="5400000">
        <a:off x="4187808" y="725486"/>
        <a:ext cx="1946895" cy="2176463"/>
      </dsp:txXfrm>
    </dsp:sp>
    <dsp:sp modelId="{8B154AD3-A8A4-4ED4-9B2B-8D76457DDCB5}">
      <dsp:nvSpPr>
        <dsp:cNvPr id="0" name=""/>
        <dsp:cNvSpPr/>
      </dsp:nvSpPr>
      <dsp:spPr>
        <a:xfrm rot="16200000">
          <a:off x="5440449" y="840270"/>
          <a:ext cx="3627437" cy="194689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0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Disaster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Flood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Drought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Earthquakes</a:t>
          </a:r>
          <a:endParaRPr lang="en-US" sz="1900" kern="1200" dirty="0"/>
        </a:p>
      </dsp:txBody>
      <dsp:txXfrm rot="5400000">
        <a:off x="6280720" y="725486"/>
        <a:ext cx="1946895" cy="2176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3FF95-3CE2-481C-9244-6A29EEDDFDF7}">
      <dsp:nvSpPr>
        <dsp:cNvPr id="0" name=""/>
        <dsp:cNvSpPr/>
      </dsp:nvSpPr>
      <dsp:spPr>
        <a:xfrm rot="16200000">
          <a:off x="-838286" y="840270"/>
          <a:ext cx="3627437" cy="194689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22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Better Investment Incentives</a:t>
          </a:r>
          <a:endParaRPr lang="en-US" sz="2200" b="1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Prices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Taxation</a:t>
          </a:r>
          <a:endParaRPr lang="en-US" sz="1700" kern="1200" dirty="0">
            <a:latin typeface="+mn-lt"/>
          </a:endParaRPr>
        </a:p>
      </dsp:txBody>
      <dsp:txXfrm rot="5400000">
        <a:off x="1985" y="725486"/>
        <a:ext cx="1946895" cy="2176463"/>
      </dsp:txXfrm>
    </dsp:sp>
    <dsp:sp modelId="{E3B4223A-C6D8-4257-8AD1-00AB5315A196}">
      <dsp:nvSpPr>
        <dsp:cNvPr id="0" name=""/>
        <dsp:cNvSpPr/>
      </dsp:nvSpPr>
      <dsp:spPr>
        <a:xfrm rot="16200000">
          <a:off x="1254625" y="840270"/>
          <a:ext cx="3627437" cy="194689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22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New Actors And Business Models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Public-Private-Producers</a:t>
          </a:r>
        </a:p>
      </dsp:txBody>
      <dsp:txXfrm rot="5400000">
        <a:off x="2094896" y="725486"/>
        <a:ext cx="1946895" cy="2176463"/>
      </dsp:txXfrm>
    </dsp:sp>
    <dsp:sp modelId="{4F6D4329-E706-48CF-B6AD-85281F4B077B}">
      <dsp:nvSpPr>
        <dsp:cNvPr id="0" name=""/>
        <dsp:cNvSpPr/>
      </dsp:nvSpPr>
      <dsp:spPr>
        <a:xfrm rot="16200000">
          <a:off x="3347537" y="840270"/>
          <a:ext cx="3627437" cy="194689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22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ICT Revolution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Production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Marketing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Financial services</a:t>
          </a:r>
        </a:p>
      </dsp:txBody>
      <dsp:txXfrm rot="5400000">
        <a:off x="4187808" y="725486"/>
        <a:ext cx="1946895" cy="2176463"/>
      </dsp:txXfrm>
    </dsp:sp>
    <dsp:sp modelId="{CC2244DE-8A3B-4CF0-B8A1-0953FA19E4D1}">
      <dsp:nvSpPr>
        <dsp:cNvPr id="0" name=""/>
        <dsp:cNvSpPr/>
      </dsp:nvSpPr>
      <dsp:spPr>
        <a:xfrm rot="16200000">
          <a:off x="5440449" y="840270"/>
          <a:ext cx="3627437" cy="194689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22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Science And 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Biotechnology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Appropriate 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Existing technology</a:t>
          </a:r>
        </a:p>
      </dsp:txBody>
      <dsp:txXfrm rot="5400000">
        <a:off x="6280720" y="725486"/>
        <a:ext cx="1946895" cy="2176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264FC-E850-4390-952B-0BB672C044D0}">
      <dsp:nvSpPr>
        <dsp:cNvPr id="0" name=""/>
        <dsp:cNvSpPr/>
      </dsp:nvSpPr>
      <dsp:spPr>
        <a:xfrm>
          <a:off x="3928360" y="996936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186439" y="0"/>
              </a:moveTo>
              <a:lnTo>
                <a:pt x="186439" y="816781"/>
              </a:lnTo>
              <a:lnTo>
                <a:pt x="0" y="8167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445C-90E5-41CA-8561-FB44AE2CD44D}">
      <dsp:nvSpPr>
        <dsp:cNvPr id="0" name=""/>
        <dsp:cNvSpPr/>
      </dsp:nvSpPr>
      <dsp:spPr>
        <a:xfrm>
          <a:off x="4114800" y="996936"/>
          <a:ext cx="3222736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3222736" y="1447124"/>
              </a:lnTo>
              <a:lnTo>
                <a:pt x="3222736" y="16335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87CDB-3DF7-47E5-851A-8CD86BD0544C}">
      <dsp:nvSpPr>
        <dsp:cNvPr id="0" name=""/>
        <dsp:cNvSpPr/>
      </dsp:nvSpPr>
      <dsp:spPr>
        <a:xfrm>
          <a:off x="4114800" y="996936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1074245" y="1447124"/>
              </a:lnTo>
              <a:lnTo>
                <a:pt x="1074245" y="16335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A22CE-A56E-4412-91FF-1257875FB450}">
      <dsp:nvSpPr>
        <dsp:cNvPr id="0" name=""/>
        <dsp:cNvSpPr/>
      </dsp:nvSpPr>
      <dsp:spPr>
        <a:xfrm>
          <a:off x="3040554" y="996936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447124"/>
              </a:lnTo>
              <a:lnTo>
                <a:pt x="0" y="1447124"/>
              </a:lnTo>
              <a:lnTo>
                <a:pt x="0" y="16335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11522-38E3-476D-B5AC-9199811C8CB2}">
      <dsp:nvSpPr>
        <dsp:cNvPr id="0" name=""/>
        <dsp:cNvSpPr/>
      </dsp:nvSpPr>
      <dsp:spPr>
        <a:xfrm>
          <a:off x="892063" y="996936"/>
          <a:ext cx="3222736" cy="1633563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447124"/>
              </a:lnTo>
              <a:lnTo>
                <a:pt x="0" y="1447124"/>
              </a:lnTo>
              <a:lnTo>
                <a:pt x="0" y="16335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1E965-FD75-4A11-B3E0-8A890A8284D2}">
      <dsp:nvSpPr>
        <dsp:cNvPr id="0" name=""/>
        <dsp:cNvSpPr/>
      </dsp:nvSpPr>
      <dsp:spPr>
        <a:xfrm>
          <a:off x="3226993" y="10913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 pitchFamily="34" charset="0"/>
            </a:rPr>
            <a:t>Country Partnership Strategy</a:t>
          </a:r>
          <a:endParaRPr lang="en-US" sz="2000" kern="1200" dirty="0">
            <a:latin typeface="Candara" pitchFamily="34" charset="0"/>
          </a:endParaRPr>
        </a:p>
      </dsp:txBody>
      <dsp:txXfrm>
        <a:off x="3226993" y="109130"/>
        <a:ext cx="1775612" cy="887806"/>
      </dsp:txXfrm>
    </dsp:sp>
    <dsp:sp modelId="{38B28E5D-4E24-40E7-83B8-12C558D1F5D5}">
      <dsp:nvSpPr>
        <dsp:cNvPr id="0" name=""/>
        <dsp:cNvSpPr/>
      </dsp:nvSpPr>
      <dsp:spPr>
        <a:xfrm>
          <a:off x="4256" y="2630500"/>
          <a:ext cx="1775612" cy="8878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 pitchFamily="34" charset="0"/>
            </a:rPr>
            <a:t>IBRD/IDA Investments</a:t>
          </a:r>
          <a:endParaRPr lang="en-US" sz="2000" kern="1200" dirty="0">
            <a:latin typeface="Candara" pitchFamily="34" charset="0"/>
          </a:endParaRPr>
        </a:p>
      </dsp:txBody>
      <dsp:txXfrm>
        <a:off x="4256" y="2630500"/>
        <a:ext cx="1775612" cy="887806"/>
      </dsp:txXfrm>
    </dsp:sp>
    <dsp:sp modelId="{0330ADA3-591A-4AE5-97F0-B2731ECE5894}">
      <dsp:nvSpPr>
        <dsp:cNvPr id="0" name=""/>
        <dsp:cNvSpPr/>
      </dsp:nvSpPr>
      <dsp:spPr>
        <a:xfrm>
          <a:off x="2152748" y="2630500"/>
          <a:ext cx="1775612" cy="8878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 pitchFamily="34" charset="0"/>
            </a:rPr>
            <a:t>Analytical Work, Studies</a:t>
          </a:r>
          <a:endParaRPr lang="en-US" sz="2000" kern="1200" dirty="0">
            <a:latin typeface="Candara" pitchFamily="34" charset="0"/>
          </a:endParaRPr>
        </a:p>
      </dsp:txBody>
      <dsp:txXfrm>
        <a:off x="2152748" y="2630500"/>
        <a:ext cx="1775612" cy="887806"/>
      </dsp:txXfrm>
    </dsp:sp>
    <dsp:sp modelId="{9610A0DE-0773-4C83-8DB1-54A81AE26203}">
      <dsp:nvSpPr>
        <dsp:cNvPr id="0" name=""/>
        <dsp:cNvSpPr/>
      </dsp:nvSpPr>
      <dsp:spPr>
        <a:xfrm>
          <a:off x="4301239" y="2630500"/>
          <a:ext cx="1775612" cy="8878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 pitchFamily="34" charset="0"/>
            </a:rPr>
            <a:t>Special Programs</a:t>
          </a:r>
          <a:endParaRPr lang="en-US" sz="2000" kern="1200" dirty="0">
            <a:latin typeface="Candara" pitchFamily="34" charset="0"/>
          </a:endParaRPr>
        </a:p>
      </dsp:txBody>
      <dsp:txXfrm>
        <a:off x="4301239" y="2630500"/>
        <a:ext cx="1775612" cy="887806"/>
      </dsp:txXfrm>
    </dsp:sp>
    <dsp:sp modelId="{E95253AB-45DA-4CF8-9C3B-01A432AF171D}">
      <dsp:nvSpPr>
        <dsp:cNvPr id="0" name=""/>
        <dsp:cNvSpPr/>
      </dsp:nvSpPr>
      <dsp:spPr>
        <a:xfrm>
          <a:off x="6449730" y="2630500"/>
          <a:ext cx="1775612" cy="8878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 pitchFamily="34" charset="0"/>
            </a:rPr>
            <a:t>Technical Assistance</a:t>
          </a:r>
          <a:endParaRPr lang="en-US" sz="2000" kern="1200" dirty="0">
            <a:latin typeface="Candara" pitchFamily="34" charset="0"/>
          </a:endParaRPr>
        </a:p>
      </dsp:txBody>
      <dsp:txXfrm>
        <a:off x="6449730" y="2630500"/>
        <a:ext cx="1775612" cy="887806"/>
      </dsp:txXfrm>
    </dsp:sp>
    <dsp:sp modelId="{08AFD212-AE61-46A6-BD51-C111E100DC84}">
      <dsp:nvSpPr>
        <dsp:cNvPr id="0" name=""/>
        <dsp:cNvSpPr/>
      </dsp:nvSpPr>
      <dsp:spPr>
        <a:xfrm>
          <a:off x="2152748" y="1369815"/>
          <a:ext cx="1775612" cy="88780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 pitchFamily="34" charset="0"/>
            </a:rPr>
            <a:t>Sector Action Plan</a:t>
          </a:r>
          <a:endParaRPr lang="en-US" sz="2000" kern="1200" dirty="0">
            <a:latin typeface="Candara" pitchFamily="34" charset="0"/>
          </a:endParaRPr>
        </a:p>
      </dsp:txBody>
      <dsp:txXfrm>
        <a:off x="2152748" y="1369815"/>
        <a:ext cx="1775612" cy="887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0529-CA57-4CB8-8940-A751DF5C0779}">
      <dsp:nvSpPr>
        <dsp:cNvPr id="0" name=""/>
        <dsp:cNvSpPr/>
      </dsp:nvSpPr>
      <dsp:spPr>
        <a:xfrm>
          <a:off x="339202" y="0"/>
          <a:ext cx="8008394" cy="36274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8437A-1288-468D-9BCB-97234CDE8AB4}">
      <dsp:nvSpPr>
        <dsp:cNvPr id="0" name=""/>
        <dsp:cNvSpPr/>
      </dsp:nvSpPr>
      <dsp:spPr>
        <a:xfrm>
          <a:off x="1588610" y="2400417"/>
          <a:ext cx="150901" cy="150901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3A4E0-66AF-4082-9081-B92374387E16}">
      <dsp:nvSpPr>
        <dsp:cNvPr id="0" name=""/>
        <dsp:cNvSpPr/>
      </dsp:nvSpPr>
      <dsp:spPr>
        <a:xfrm>
          <a:off x="1297846" y="2691567"/>
          <a:ext cx="2558513" cy="528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6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Innovate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846" y="2691567"/>
        <a:ext cx="2558513" cy="528452"/>
      </dsp:txXfrm>
    </dsp:sp>
    <dsp:sp modelId="{F1472B87-63CC-4A75-BF28-BB5115BF151D}">
      <dsp:nvSpPr>
        <dsp:cNvPr id="0" name=""/>
        <dsp:cNvSpPr/>
      </dsp:nvSpPr>
      <dsp:spPr>
        <a:xfrm>
          <a:off x="3569535" y="1458727"/>
          <a:ext cx="272783" cy="272783"/>
        </a:xfrm>
        <a:prstGeom prst="ellipse">
          <a:avLst/>
        </a:prstGeom>
        <a:solidFill>
          <a:schemeClr val="accent2">
            <a:shade val="50000"/>
            <a:hueOff val="-247982"/>
            <a:satOff val="-35025"/>
            <a:lumOff val="36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6B895-CADA-4DEB-AE27-278AD9156CB6}">
      <dsp:nvSpPr>
        <dsp:cNvPr id="0" name=""/>
        <dsp:cNvSpPr/>
      </dsp:nvSpPr>
      <dsp:spPr>
        <a:xfrm>
          <a:off x="2583258" y="1840294"/>
          <a:ext cx="2635378" cy="48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4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Demonstrate</a:t>
          </a:r>
        </a:p>
      </dsp:txBody>
      <dsp:txXfrm>
        <a:off x="2583258" y="1840294"/>
        <a:ext cx="2635378" cy="480070"/>
      </dsp:txXfrm>
    </dsp:sp>
    <dsp:sp modelId="{2C6CD0BF-C146-4C3A-BF23-116B9C46E681}">
      <dsp:nvSpPr>
        <dsp:cNvPr id="0" name=""/>
        <dsp:cNvSpPr/>
      </dsp:nvSpPr>
      <dsp:spPr>
        <a:xfrm>
          <a:off x="5879331" y="902994"/>
          <a:ext cx="377253" cy="377253"/>
        </a:xfrm>
        <a:prstGeom prst="ellipse">
          <a:avLst/>
        </a:prstGeom>
        <a:solidFill>
          <a:schemeClr val="accent2">
            <a:shade val="50000"/>
            <a:hueOff val="-247982"/>
            <a:satOff val="-35025"/>
            <a:lumOff val="36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DA293-84A5-460D-8D76-580658A46FD5}">
      <dsp:nvSpPr>
        <dsp:cNvPr id="0" name=""/>
        <dsp:cNvSpPr/>
      </dsp:nvSpPr>
      <dsp:spPr>
        <a:xfrm>
          <a:off x="5431993" y="1381063"/>
          <a:ext cx="2635378" cy="126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99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Consolidate and scale-up</a:t>
          </a:r>
        </a:p>
      </dsp:txBody>
      <dsp:txXfrm>
        <a:off x="5431993" y="1381063"/>
        <a:ext cx="2635378" cy="1263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7DA3-EC6F-49C1-9EC8-4CEA3CD07480}">
      <dsp:nvSpPr>
        <dsp:cNvPr id="0" name=""/>
        <dsp:cNvSpPr/>
      </dsp:nvSpPr>
      <dsp:spPr>
        <a:xfrm>
          <a:off x="1004" y="0"/>
          <a:ext cx="2611933" cy="36274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Landless and subsistence farmers</a:t>
          </a:r>
        </a:p>
      </dsp:txBody>
      <dsp:txXfrm>
        <a:off x="1004" y="0"/>
        <a:ext cx="2611933" cy="1088231"/>
      </dsp:txXfrm>
    </dsp:sp>
    <dsp:sp modelId="{6EF603E2-3348-4379-B4A6-BC6309F4B327}">
      <dsp:nvSpPr>
        <dsp:cNvPr id="0" name=""/>
        <dsp:cNvSpPr/>
      </dsp:nvSpPr>
      <dsp:spPr>
        <a:xfrm>
          <a:off x="262197" y="1088319"/>
          <a:ext cx="2089546" cy="528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Safety nets</a:t>
          </a:r>
        </a:p>
      </dsp:txBody>
      <dsp:txXfrm>
        <a:off x="277674" y="1103796"/>
        <a:ext cx="2058592" cy="497486"/>
      </dsp:txXfrm>
    </dsp:sp>
    <dsp:sp modelId="{5AD45CE1-7C76-4D63-AA2B-33AFBBB79E40}">
      <dsp:nvSpPr>
        <dsp:cNvPr id="0" name=""/>
        <dsp:cNvSpPr/>
      </dsp:nvSpPr>
      <dsp:spPr>
        <a:xfrm>
          <a:off x="262197" y="1698058"/>
          <a:ext cx="2089546" cy="528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Knowledge intensive agriculture</a:t>
          </a:r>
        </a:p>
      </dsp:txBody>
      <dsp:txXfrm>
        <a:off x="277674" y="1713535"/>
        <a:ext cx="2058592" cy="497486"/>
      </dsp:txXfrm>
    </dsp:sp>
    <dsp:sp modelId="{1DC7A201-7ECA-43DB-94A8-812803BB61AC}">
      <dsp:nvSpPr>
        <dsp:cNvPr id="0" name=""/>
        <dsp:cNvSpPr/>
      </dsp:nvSpPr>
      <dsp:spPr>
        <a:xfrm>
          <a:off x="262197" y="2307797"/>
          <a:ext cx="2089546" cy="528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Livelihood Diversification</a:t>
          </a:r>
        </a:p>
      </dsp:txBody>
      <dsp:txXfrm>
        <a:off x="277674" y="2323274"/>
        <a:ext cx="2058592" cy="497486"/>
      </dsp:txXfrm>
    </dsp:sp>
    <dsp:sp modelId="{2F4F72B4-13EC-4366-A334-EE3DEB350865}">
      <dsp:nvSpPr>
        <dsp:cNvPr id="0" name=""/>
        <dsp:cNvSpPr/>
      </dsp:nvSpPr>
      <dsp:spPr>
        <a:xfrm>
          <a:off x="262197" y="2917536"/>
          <a:ext cx="2089546" cy="528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Skills and Employment</a:t>
          </a:r>
        </a:p>
      </dsp:txBody>
      <dsp:txXfrm>
        <a:off x="277674" y="2933013"/>
        <a:ext cx="2058592" cy="497486"/>
      </dsp:txXfrm>
    </dsp:sp>
    <dsp:sp modelId="{02052B27-291C-484D-9F31-5D543559A6D8}">
      <dsp:nvSpPr>
        <dsp:cNvPr id="0" name=""/>
        <dsp:cNvSpPr/>
      </dsp:nvSpPr>
      <dsp:spPr>
        <a:xfrm>
          <a:off x="2808833" y="0"/>
          <a:ext cx="2611933" cy="36274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Smallholders in transition</a:t>
          </a:r>
        </a:p>
      </dsp:txBody>
      <dsp:txXfrm>
        <a:off x="2808833" y="0"/>
        <a:ext cx="2611933" cy="1088231"/>
      </dsp:txXfrm>
    </dsp:sp>
    <dsp:sp modelId="{7A3E6F03-05BB-49E9-A6EE-908FC76AC936}">
      <dsp:nvSpPr>
        <dsp:cNvPr id="0" name=""/>
        <dsp:cNvSpPr/>
      </dsp:nvSpPr>
      <dsp:spPr>
        <a:xfrm>
          <a:off x="3070026" y="1088319"/>
          <a:ext cx="2089546" cy="5284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Managing shocks</a:t>
          </a:r>
        </a:p>
      </dsp:txBody>
      <dsp:txXfrm>
        <a:off x="3085503" y="1103796"/>
        <a:ext cx="2058592" cy="497486"/>
      </dsp:txXfrm>
    </dsp:sp>
    <dsp:sp modelId="{139D5C6F-DDD1-4AB8-A2B3-ECC5AF239B08}">
      <dsp:nvSpPr>
        <dsp:cNvPr id="0" name=""/>
        <dsp:cNvSpPr/>
      </dsp:nvSpPr>
      <dsp:spPr>
        <a:xfrm>
          <a:off x="3070026" y="1698058"/>
          <a:ext cx="2089546" cy="528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Crop diversification</a:t>
          </a:r>
        </a:p>
      </dsp:txBody>
      <dsp:txXfrm>
        <a:off x="3085503" y="1713535"/>
        <a:ext cx="2058592" cy="497486"/>
      </dsp:txXfrm>
    </dsp:sp>
    <dsp:sp modelId="{DE3C87DC-D429-43F9-945A-33CD46DC2731}">
      <dsp:nvSpPr>
        <dsp:cNvPr id="0" name=""/>
        <dsp:cNvSpPr/>
      </dsp:nvSpPr>
      <dsp:spPr>
        <a:xfrm>
          <a:off x="3070026" y="2307797"/>
          <a:ext cx="2089546" cy="528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Value Chains</a:t>
          </a:r>
        </a:p>
      </dsp:txBody>
      <dsp:txXfrm>
        <a:off x="3085503" y="2323274"/>
        <a:ext cx="2058592" cy="497486"/>
      </dsp:txXfrm>
    </dsp:sp>
    <dsp:sp modelId="{458CD592-3924-45D5-AE31-D10573AFBBBF}">
      <dsp:nvSpPr>
        <dsp:cNvPr id="0" name=""/>
        <dsp:cNvSpPr/>
      </dsp:nvSpPr>
      <dsp:spPr>
        <a:xfrm>
          <a:off x="3070026" y="2917536"/>
          <a:ext cx="2089546" cy="528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Rural Non-farm Economy</a:t>
          </a:r>
        </a:p>
      </dsp:txBody>
      <dsp:txXfrm>
        <a:off x="3085503" y="2933013"/>
        <a:ext cx="2058592" cy="497486"/>
      </dsp:txXfrm>
    </dsp:sp>
    <dsp:sp modelId="{A03F9A0A-CC2A-48E8-80AE-48F062140C2E}">
      <dsp:nvSpPr>
        <dsp:cNvPr id="0" name=""/>
        <dsp:cNvSpPr/>
      </dsp:nvSpPr>
      <dsp:spPr>
        <a:xfrm>
          <a:off x="5616661" y="0"/>
          <a:ext cx="2611933" cy="36274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Commercial smallholders</a:t>
          </a:r>
        </a:p>
      </dsp:txBody>
      <dsp:txXfrm>
        <a:off x="5616661" y="0"/>
        <a:ext cx="2611933" cy="1088231"/>
      </dsp:txXfrm>
    </dsp:sp>
    <dsp:sp modelId="{ED2B5FE7-D52E-4102-9770-9D0596765699}">
      <dsp:nvSpPr>
        <dsp:cNvPr id="0" name=""/>
        <dsp:cNvSpPr/>
      </dsp:nvSpPr>
      <dsp:spPr>
        <a:xfrm>
          <a:off x="5877855" y="1088319"/>
          <a:ext cx="2089546" cy="528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Risk Insurance</a:t>
          </a:r>
        </a:p>
      </dsp:txBody>
      <dsp:txXfrm>
        <a:off x="5893332" y="1103796"/>
        <a:ext cx="2058592" cy="497486"/>
      </dsp:txXfrm>
    </dsp:sp>
    <dsp:sp modelId="{1F09B772-B8AA-4160-B469-39C6D6551582}">
      <dsp:nvSpPr>
        <dsp:cNvPr id="0" name=""/>
        <dsp:cNvSpPr/>
      </dsp:nvSpPr>
      <dsp:spPr>
        <a:xfrm>
          <a:off x="5877855" y="1698058"/>
          <a:ext cx="2089546" cy="5284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Value chains</a:t>
          </a:r>
        </a:p>
      </dsp:txBody>
      <dsp:txXfrm>
        <a:off x="5893332" y="1713535"/>
        <a:ext cx="2058592" cy="497486"/>
      </dsp:txXfrm>
    </dsp:sp>
    <dsp:sp modelId="{140D1881-5D87-4A4F-BF73-B4D84984C73B}">
      <dsp:nvSpPr>
        <dsp:cNvPr id="0" name=""/>
        <dsp:cNvSpPr/>
      </dsp:nvSpPr>
      <dsp:spPr>
        <a:xfrm>
          <a:off x="5877855" y="2307797"/>
          <a:ext cx="2089546" cy="528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Market </a:t>
          </a:r>
          <a:br>
            <a:rPr lang="en-US" sz="1800" kern="1200" dirty="0" smtClean="0">
              <a:latin typeface="Arial" pitchFamily="34" charset="0"/>
              <a:cs typeface="Arial" pitchFamily="34" charset="0"/>
            </a:rPr>
          </a:br>
          <a:r>
            <a:rPr lang="en-US" sz="1800" kern="1200" dirty="0" smtClean="0">
              <a:latin typeface="Arial" pitchFamily="34" charset="0"/>
              <a:cs typeface="Arial" pitchFamily="34" charset="0"/>
            </a:rPr>
            <a:t>Regulation</a:t>
          </a:r>
        </a:p>
      </dsp:txBody>
      <dsp:txXfrm>
        <a:off x="5893332" y="2323274"/>
        <a:ext cx="2058592" cy="497486"/>
      </dsp:txXfrm>
    </dsp:sp>
    <dsp:sp modelId="{F653D64D-425C-437B-ACC5-6D4262C264F3}">
      <dsp:nvSpPr>
        <dsp:cNvPr id="0" name=""/>
        <dsp:cNvSpPr/>
      </dsp:nvSpPr>
      <dsp:spPr>
        <a:xfrm>
          <a:off x="5877855" y="2917536"/>
          <a:ext cx="2089546" cy="528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Market </a:t>
          </a:r>
          <a:br>
            <a:rPr lang="en-US" sz="1800" kern="1200" dirty="0" smtClean="0">
              <a:latin typeface="Arial" pitchFamily="34" charset="0"/>
              <a:cs typeface="Arial" pitchFamily="34" charset="0"/>
            </a:rPr>
          </a:br>
          <a:r>
            <a:rPr lang="en-US" sz="1800" kern="1200" dirty="0" smtClean="0">
              <a:latin typeface="Arial" pitchFamily="34" charset="0"/>
              <a:cs typeface="Arial" pitchFamily="34" charset="0"/>
            </a:rPr>
            <a:t>Efficiency</a:t>
          </a:r>
        </a:p>
      </dsp:txBody>
      <dsp:txXfrm>
        <a:off x="5893332" y="2933013"/>
        <a:ext cx="2058592" cy="4974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AAB66-DBEF-437C-AC67-5863C2404506}">
      <dsp:nvSpPr>
        <dsp:cNvPr id="0" name=""/>
        <dsp:cNvSpPr/>
      </dsp:nvSpPr>
      <dsp:spPr>
        <a:xfrm>
          <a:off x="2114" y="95761"/>
          <a:ext cx="2299235" cy="14918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Mobilization and organization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Narrow" pitchFamily="34" charset="0"/>
            </a:rPr>
            <a:t>Creating demand for  services and organized supply to markets</a:t>
          </a:r>
          <a:endParaRPr lang="en-US" sz="1600" kern="1200" dirty="0">
            <a:latin typeface="Arial Narrow" pitchFamily="34" charset="0"/>
          </a:endParaRPr>
        </a:p>
      </dsp:txBody>
      <dsp:txXfrm>
        <a:off x="45809" y="139456"/>
        <a:ext cx="2211845" cy="1404471"/>
      </dsp:txXfrm>
    </dsp:sp>
    <dsp:sp modelId="{DECBFB3B-E0B3-4B8B-9018-245F4B7FE568}">
      <dsp:nvSpPr>
        <dsp:cNvPr id="0" name=""/>
        <dsp:cNvSpPr/>
      </dsp:nvSpPr>
      <dsp:spPr>
        <a:xfrm>
          <a:off x="2447392" y="635904"/>
          <a:ext cx="351831" cy="41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2447392" y="718219"/>
        <a:ext cx="246282" cy="246946"/>
      </dsp:txXfrm>
    </dsp:sp>
    <dsp:sp modelId="{F0BF3497-B71A-4765-B41D-87A57686BEF8}">
      <dsp:nvSpPr>
        <dsp:cNvPr id="0" name=""/>
        <dsp:cNvSpPr/>
      </dsp:nvSpPr>
      <dsp:spPr>
        <a:xfrm>
          <a:off x="2965182" y="95761"/>
          <a:ext cx="2299235" cy="1491861"/>
        </a:xfrm>
        <a:prstGeom prst="roundRect">
          <a:avLst>
            <a:gd name="adj" fmla="val 10000"/>
          </a:avLst>
        </a:prstGeom>
        <a:solidFill>
          <a:schemeClr val="accent5">
            <a:hueOff val="-1004113"/>
            <a:satOff val="8219"/>
            <a:lumOff val="-1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Core sector public investment</a:t>
          </a:r>
          <a:endParaRPr lang="en-US" sz="1600" kern="1200" dirty="0" smtClean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Narrow" pitchFamily="34" charset="0"/>
            </a:rPr>
            <a:t>Agricultural research, advisory services, marketing infrastructure</a:t>
          </a:r>
        </a:p>
      </dsp:txBody>
      <dsp:txXfrm>
        <a:off x="3008877" y="139456"/>
        <a:ext cx="2211845" cy="1404471"/>
      </dsp:txXfrm>
    </dsp:sp>
    <dsp:sp modelId="{E35E0B19-0DE0-46C6-9E20-C0DFAACBFDC1}">
      <dsp:nvSpPr>
        <dsp:cNvPr id="0" name=""/>
        <dsp:cNvSpPr/>
      </dsp:nvSpPr>
      <dsp:spPr>
        <a:xfrm>
          <a:off x="5410460" y="635904"/>
          <a:ext cx="351831" cy="41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55142"/>
            <a:satOff val="10273"/>
            <a:lumOff val="-1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5410460" y="718219"/>
        <a:ext cx="246282" cy="246946"/>
      </dsp:txXfrm>
    </dsp:sp>
    <dsp:sp modelId="{460482E2-E6EB-44BA-A13A-65288FBAA926}">
      <dsp:nvSpPr>
        <dsp:cNvPr id="0" name=""/>
        <dsp:cNvSpPr/>
      </dsp:nvSpPr>
      <dsp:spPr>
        <a:xfrm>
          <a:off x="5928250" y="95761"/>
          <a:ext cx="2299235" cy="1491861"/>
        </a:xfrm>
        <a:prstGeom prst="roundRect">
          <a:avLst>
            <a:gd name="adj" fmla="val 10000"/>
          </a:avLst>
        </a:prstGeom>
        <a:solidFill>
          <a:schemeClr val="accent5">
            <a:hueOff val="-2008226"/>
            <a:satOff val="16437"/>
            <a:lumOff val="-2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Diversification</a:t>
          </a:r>
          <a:endParaRPr lang="en-US" sz="1600" kern="1200" dirty="0" smtClean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Narrow" pitchFamily="34" charset="0"/>
            </a:rPr>
            <a:t>High-value agriculture, livestock, and value addition</a:t>
          </a:r>
        </a:p>
      </dsp:txBody>
      <dsp:txXfrm>
        <a:off x="5971945" y="139456"/>
        <a:ext cx="2211845" cy="1404471"/>
      </dsp:txXfrm>
    </dsp:sp>
    <dsp:sp modelId="{919B09DE-6797-4FE8-8021-F337051803D0}">
      <dsp:nvSpPr>
        <dsp:cNvPr id="0" name=""/>
        <dsp:cNvSpPr/>
      </dsp:nvSpPr>
      <dsp:spPr>
        <a:xfrm rot="5400000">
          <a:off x="6901952" y="1703794"/>
          <a:ext cx="351831" cy="41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-5400000">
        <a:off x="6954395" y="1733667"/>
        <a:ext cx="246946" cy="246282"/>
      </dsp:txXfrm>
    </dsp:sp>
    <dsp:sp modelId="{62154D25-4FB1-4ABE-8ECF-94DE60B51745}">
      <dsp:nvSpPr>
        <dsp:cNvPr id="0" name=""/>
        <dsp:cNvSpPr/>
      </dsp:nvSpPr>
      <dsp:spPr>
        <a:xfrm>
          <a:off x="5928250" y="2251456"/>
          <a:ext cx="2299235" cy="1529182"/>
        </a:xfrm>
        <a:prstGeom prst="roundRect">
          <a:avLst>
            <a:gd name="adj" fmla="val 10000"/>
          </a:avLst>
        </a:prstGeom>
        <a:solidFill>
          <a:schemeClr val="accent5">
            <a:hueOff val="-3012340"/>
            <a:satOff val="24656"/>
            <a:lumOff val="-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Natural resource management</a:t>
          </a:r>
          <a:endParaRPr lang="en-US" sz="1600" kern="1200" dirty="0" smtClean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Narrow" pitchFamily="34" charset="0"/>
            </a:rPr>
            <a:t>Soil nutrient, water efficiency, etc.)</a:t>
          </a:r>
        </a:p>
      </dsp:txBody>
      <dsp:txXfrm>
        <a:off x="5973038" y="2296244"/>
        <a:ext cx="2209659" cy="1439606"/>
      </dsp:txXfrm>
    </dsp:sp>
    <dsp:sp modelId="{FF4E65F5-3878-4386-9B17-675C56EEDF13}">
      <dsp:nvSpPr>
        <dsp:cNvPr id="0" name=""/>
        <dsp:cNvSpPr/>
      </dsp:nvSpPr>
      <dsp:spPr>
        <a:xfrm rot="10800000">
          <a:off x="5430375" y="2810259"/>
          <a:ext cx="351831" cy="41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65425"/>
            <a:satOff val="30820"/>
            <a:lumOff val="-4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5535924" y="2892574"/>
        <a:ext cx="246282" cy="246946"/>
      </dsp:txXfrm>
    </dsp:sp>
    <dsp:sp modelId="{5582EAF1-73D6-4D06-BDC2-A72784EA1031}">
      <dsp:nvSpPr>
        <dsp:cNvPr id="0" name=""/>
        <dsp:cNvSpPr/>
      </dsp:nvSpPr>
      <dsp:spPr>
        <a:xfrm>
          <a:off x="2965182" y="2251456"/>
          <a:ext cx="2299235" cy="1529182"/>
        </a:xfrm>
        <a:prstGeom prst="roundRect">
          <a:avLst>
            <a:gd name="adj" fmla="val 10000"/>
          </a:avLst>
        </a:prstGeom>
        <a:solidFill>
          <a:schemeClr val="accent5">
            <a:hueOff val="-4016453"/>
            <a:satOff val="32874"/>
            <a:lumOff val="-5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Risk Management</a:t>
          </a:r>
          <a:endParaRPr lang="en-US" sz="1600" kern="1200" dirty="0" smtClean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Narrow" pitchFamily="34" charset="0"/>
            </a:rPr>
            <a:t>Safety nets, management strategies, and innovative financial instruments</a:t>
          </a:r>
        </a:p>
      </dsp:txBody>
      <dsp:txXfrm>
        <a:off x="3009970" y="2296244"/>
        <a:ext cx="2209659" cy="1439606"/>
      </dsp:txXfrm>
    </dsp:sp>
    <dsp:sp modelId="{E87DA445-8695-4566-AEA5-685009451408}">
      <dsp:nvSpPr>
        <dsp:cNvPr id="0" name=""/>
        <dsp:cNvSpPr/>
      </dsp:nvSpPr>
      <dsp:spPr>
        <a:xfrm rot="10800000">
          <a:off x="2467307" y="2810259"/>
          <a:ext cx="351831" cy="41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2572856" y="2892574"/>
        <a:ext cx="246282" cy="246946"/>
      </dsp:txXfrm>
    </dsp:sp>
    <dsp:sp modelId="{F5FC59AE-25B1-4911-A6EA-87677007AA32}">
      <dsp:nvSpPr>
        <dsp:cNvPr id="0" name=""/>
        <dsp:cNvSpPr/>
      </dsp:nvSpPr>
      <dsp:spPr>
        <a:xfrm>
          <a:off x="2114" y="2251456"/>
          <a:ext cx="2299235" cy="1529182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Exiting Agriculture</a:t>
          </a:r>
          <a:endParaRPr lang="en-US" sz="1600" kern="1200" dirty="0" smtClean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Narrow" pitchFamily="34" charset="0"/>
            </a:rPr>
            <a:t>Safety nets, support for alternative livelihoods</a:t>
          </a:r>
        </a:p>
      </dsp:txBody>
      <dsp:txXfrm>
        <a:off x="46902" y="2296244"/>
        <a:ext cx="2209659" cy="1439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AE87-D040-4808-A36A-543D5DEE8053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6085-77FA-4801-92B3-70CD15A1B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2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41A4B-7FFC-4504-BCCC-D009EBE6E04B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D6027-E701-4070-B55E-75FEE6951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D6027-E701-4070-B55E-75FEE6951D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5468" y="1972647"/>
            <a:ext cx="7851648" cy="1639993"/>
          </a:xfrm>
          <a:ln>
            <a:noFill/>
          </a:ln>
        </p:spPr>
        <p:txBody>
          <a:bodyPr vert="horz" tIns="0" rIns="18288" bIns="0" anchor="b">
            <a:noAutofit/>
          </a:bodyPr>
          <a:lstStyle>
            <a:lvl1pPr algn="r" rtl="0">
              <a:spcBef>
                <a:spcPct val="0"/>
              </a:spcBef>
              <a:buNone/>
              <a:defRPr sz="4800" b="1" cap="none" spc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45468" y="3633742"/>
            <a:ext cx="7854696" cy="913866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086"/>
            <a:ext cx="82296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226"/>
            <a:ext cx="8229600" cy="3628224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56303"/>
            <a:ext cx="7772400" cy="1253091"/>
          </a:xfrm>
          <a:ln>
            <a:noFill/>
          </a:ln>
        </p:spPr>
        <p:txBody>
          <a:bodyPr vert="horz" tIns="0" bIns="0" anchor="b">
            <a:noAutofit/>
          </a:bodyPr>
          <a:lstStyle>
            <a:lvl1pPr algn="l" rtl="0">
              <a:spcBef>
                <a:spcPct val="0"/>
              </a:spcBef>
              <a:buNone/>
              <a:defRPr lang="en-US" sz="4400" b="0" cap="none" spc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591"/>
            <a:ext cx="82296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3682"/>
            <a:ext cx="4038600" cy="3612512"/>
          </a:xfrm>
        </p:spPr>
        <p:txBody>
          <a:bodyPr/>
          <a:lstStyle>
            <a:lvl1pPr>
              <a:defRPr sz="26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682"/>
            <a:ext cx="4038600" cy="3612512"/>
          </a:xfrm>
        </p:spPr>
        <p:txBody>
          <a:bodyPr/>
          <a:lstStyle>
            <a:lvl1pPr>
              <a:defRPr sz="26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362"/>
            <a:ext cx="8229600" cy="857250"/>
          </a:xfrm>
        </p:spPr>
        <p:txBody>
          <a:bodyPr tIns="45720" anchor="b"/>
          <a:lstStyle>
            <a:lvl1pPr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6332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2000" b="1" cap="none" baseline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89714"/>
            <a:ext cx="4041775" cy="491132"/>
          </a:xfrm>
        </p:spPr>
        <p:txBody>
          <a:bodyPr lIns="45720" tIns="0" rIns="45720" bIns="0" anchor="ctr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36932"/>
            <a:ext cx="4040188" cy="3033308"/>
          </a:xfrm>
        </p:spPr>
        <p:txBody>
          <a:bodyPr tIns="0"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6932"/>
            <a:ext cx="4041775" cy="3033308"/>
          </a:xfrm>
        </p:spPr>
        <p:txBody>
          <a:bodyPr tIns="0"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54"/>
            <a:ext cx="8305800" cy="857250"/>
          </a:xfr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Candara" pitchFamily="34" charset="0"/>
              </a:defRPr>
            </a:lvl1pPr>
          </a:lstStyle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Candara" pitchFamily="34" charset="0"/>
              </a:defRPr>
            </a:lvl1pPr>
          </a:lstStyle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1254193"/>
          </a:xfrm>
          <a:solidFill>
            <a:schemeClr val="accent4">
              <a:lumMod val="50000"/>
            </a:schemeClr>
          </a:solidFill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99591"/>
            <a:ext cx="2743200" cy="2986709"/>
          </a:xfrm>
        </p:spPr>
        <p:txBody>
          <a:bodyPr lIns="18288" rIns="18288"/>
          <a:lstStyle>
            <a:lvl1pPr marL="0" indent="0" algn="l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6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  <a:solidFill>
            <a:schemeClr val="accent4">
              <a:lumMod val="50000"/>
            </a:schemeClr>
          </a:solidFill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Candara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fld id="{E29DEBD5-4A39-46A1-8B0C-7A1163265B8D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fld id="{AED8A85E-A65F-4E80-8B90-CF2E8FDDD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444028"/>
            <a:ext cx="9144000" cy="1986803"/>
            <a:chOff x="0" y="2299446"/>
            <a:chExt cx="9144000" cy="2649071"/>
          </a:xfrm>
        </p:grpSpPr>
        <p:pic>
          <p:nvPicPr>
            <p:cNvPr id="6" name="Picture 5" descr="Pakistan field-WEB.jpg"/>
            <p:cNvPicPr>
              <a:picLocks noChangeAspect="1"/>
            </p:cNvPicPr>
            <p:nvPr/>
          </p:nvPicPr>
          <p:blipFill>
            <a:blip r:embed="rId3" cstate="print"/>
            <a:srcRect r="16031"/>
            <a:stretch>
              <a:fillRect/>
            </a:stretch>
          </p:blipFill>
          <p:spPr>
            <a:xfrm>
              <a:off x="5692586" y="2299446"/>
              <a:ext cx="3451414" cy="2633174"/>
            </a:xfrm>
            <a:prstGeom prst="rect">
              <a:avLst/>
            </a:prstGeom>
          </p:spPr>
        </p:pic>
        <p:pic>
          <p:nvPicPr>
            <p:cNvPr id="7" name="Picture 6" descr="NATP-WE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1493" y="2299446"/>
              <a:ext cx="3523129" cy="2642347"/>
            </a:xfrm>
            <a:prstGeom prst="rect">
              <a:avLst/>
            </a:prstGeom>
          </p:spPr>
        </p:pic>
        <p:pic>
          <p:nvPicPr>
            <p:cNvPr id="5" name="Picture 4" descr="Harvest in EIRP Kunduz - DOC.jpg"/>
            <p:cNvPicPr>
              <a:picLocks noChangeAspect="1"/>
            </p:cNvPicPr>
            <p:nvPr/>
          </p:nvPicPr>
          <p:blipFill>
            <a:blip r:embed="rId5" cstate="print"/>
            <a:srcRect r="18147"/>
            <a:stretch>
              <a:fillRect/>
            </a:stretch>
          </p:blipFill>
          <p:spPr>
            <a:xfrm>
              <a:off x="0" y="2299446"/>
              <a:ext cx="2891118" cy="264907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266" y="252257"/>
            <a:ext cx="9144000" cy="1124986"/>
          </a:xfrm>
        </p:spPr>
        <p:txBody>
          <a:bodyPr/>
          <a:lstStyle/>
          <a:p>
            <a:r>
              <a:rPr lang="en-US" sz="4400" b="0" dirty="0" smtClean="0"/>
              <a:t>Agriculture &amp; Rural Development</a:t>
            </a:r>
            <a:endParaRPr lang="en-US" sz="4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038" y="3434052"/>
            <a:ext cx="7854696" cy="913866"/>
          </a:xfrm>
        </p:spPr>
        <p:txBody>
          <a:bodyPr/>
          <a:lstStyle/>
          <a:p>
            <a:r>
              <a:rPr lang="en-US" dirty="0" smtClean="0"/>
              <a:t>The World Bank Program in South Asia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6071" y="4155141"/>
            <a:ext cx="5085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entury Gothic" pitchFamily="34" charset="0"/>
              </a:rPr>
              <a:t>Simeon </a:t>
            </a:r>
            <a:r>
              <a:rPr lang="en-US" dirty="0" err="1" smtClean="0">
                <a:latin typeface="Century Gothic" pitchFamily="34" charset="0"/>
              </a:rPr>
              <a:t>Ehui</a:t>
            </a:r>
            <a:r>
              <a:rPr lang="en-US" dirty="0" smtClean="0">
                <a:latin typeface="Century Gothic" pitchFamily="34" charset="0"/>
              </a:rPr>
              <a:t> 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Sector Manager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South Asia Agriculture &amp; Rural Development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43535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3427843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V="1">
            <a:off x="1877342" y="2425428"/>
            <a:ext cx="2011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V="1">
            <a:off x="5066453" y="2435550"/>
            <a:ext cx="2011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61209" y="1802674"/>
            <a:ext cx="7704412" cy="3216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380558" y="1284150"/>
            <a:ext cx="7680960" cy="2132671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80558" y="2355839"/>
            <a:ext cx="7680960" cy="2132671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80558" y="3418848"/>
            <a:ext cx="7680960" cy="2132671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504582" y="1503967"/>
            <a:ext cx="3223260" cy="3825360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4589481" y="1485306"/>
            <a:ext cx="3223260" cy="386268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2651941" y="1485306"/>
            <a:ext cx="3223260" cy="386268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26109" y="1485305"/>
            <a:ext cx="3223260" cy="386268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Focus areas and building blocks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7891" y="907025"/>
            <a:ext cx="171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Empowerment &amp; Poverty Reduction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3823" y="1461023"/>
            <a:ext cx="147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Productivity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4006" y="907025"/>
            <a:ext cx="163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Natural Resources Management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7659" y="1461023"/>
            <a:ext cx="189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Competitiveness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723" y="2178946"/>
            <a:ext cx="144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2942" y="3049248"/>
            <a:ext cx="144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Policies &amp; Regulations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7" y="4382428"/>
            <a:ext cx="144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Institutions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0959" y="3956505"/>
            <a:ext cx="194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Self-help groups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Common interest groups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17760" y="1832195"/>
            <a:ext cx="190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Remote Sensing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Water efficient systems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0144" y="1824274"/>
            <a:ext cx="191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New seeds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New breeds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Spread existing tech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6410" y="1778068"/>
            <a:ext cx="202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Market information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Quality testing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0066" y="3972309"/>
            <a:ext cx="187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Watershed groups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Forestry groups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Public sector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0427" y="1826551"/>
            <a:ext cx="19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ITC for financial access, entitlements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6072" y="2893352"/>
            <a:ext cx="190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Participation laws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Increased awareness of rights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4693" y="2932862"/>
            <a:ext cx="190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Remote Sensing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Water efficient systems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0144" y="2878011"/>
            <a:ext cx="191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Incentives for diversification</a:t>
            </a:r>
          </a:p>
          <a:p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8662" y="2897120"/>
            <a:ext cx="197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Price support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Marking laws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Private sector access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68662" y="3976983"/>
            <a:ext cx="197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Wholesale markets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Quality regulations &amp; monitoring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79664" y="3944811"/>
            <a:ext cx="207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Producer groups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Cooperatives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Research &amp; extension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Differentiated interventions for clients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6013"/>
          <a:ext cx="8229600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Bringing focus to lagging areas:  food security and growth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6013"/>
          <a:ext cx="8229600" cy="387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855" y="108640"/>
            <a:ext cx="8867868" cy="5034860"/>
          </a:xfrm>
        </p:spPr>
        <p:txBody>
          <a:bodyPr anchor="t"/>
          <a:lstStyle/>
          <a:p>
            <a:r>
              <a:rPr lang="en-US" sz="3600" dirty="0" smtClean="0">
                <a:latin typeface="+mj-lt"/>
              </a:rPr>
              <a:t>Agriculture &amp; rural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comprise 25% of projects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and 21% of the Bank’s current commitments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in South Asia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643188" y="1698171"/>
          <a:ext cx="6500812" cy="344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Investment on an upward trend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6013"/>
          <a:ext cx="8229600" cy="36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4" y="266105"/>
            <a:ext cx="3408629" cy="3809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Bank lending to agriculture is rising . . .  dominated by India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621387" y="373455"/>
          <a:ext cx="5269924" cy="453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222811"/>
            <a:ext cx="8686800" cy="666782"/>
          </a:xfrm>
        </p:spPr>
        <p:txBody>
          <a:bodyPr/>
          <a:lstStyle/>
          <a:p>
            <a:r>
              <a:rPr lang="en-US" sz="2800" dirty="0" smtClean="0"/>
              <a:t>Projects and Lending Across the Region (millions)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74691"/>
          <a:ext cx="8229600" cy="37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Content Placeholder 66"/>
          <p:cNvGraphicFramePr>
            <a:graphicFrameLocks noGrp="1"/>
          </p:cNvGraphicFramePr>
          <p:nvPr>
            <p:ph idx="1"/>
          </p:nvPr>
        </p:nvGraphicFramePr>
        <p:xfrm>
          <a:off x="397557" y="1109863"/>
          <a:ext cx="4586750" cy="285260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119366"/>
                <a:gridCol w="1467384"/>
              </a:tblGrid>
              <a:tr h="53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Population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409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Rural Population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287 million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Average GDP Growth 2000-2010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6.9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Ag Contribution to GDP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20.1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Ag GDP Growth 2000-2010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3.1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itle 67"/>
          <p:cNvSpPr>
            <a:spLocks noGrp="1"/>
          </p:cNvSpPr>
          <p:nvPr>
            <p:ph type="title"/>
          </p:nvPr>
        </p:nvSpPr>
        <p:spPr>
          <a:xfrm>
            <a:off x="207818" y="137086"/>
            <a:ext cx="8686800" cy="857250"/>
          </a:xfrm>
        </p:spPr>
        <p:txBody>
          <a:bodyPr/>
          <a:lstStyle/>
          <a:p>
            <a:r>
              <a:rPr lang="en-US" sz="3600" dirty="0" smtClean="0"/>
              <a:t>Significant challenges outside of India</a:t>
            </a:r>
            <a:endParaRPr lang="en-US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435734" y="4051656"/>
            <a:ext cx="582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Coping with ongoing or recently ended conflicts that destroyed infrastructure, livelihoods, and citizen-state relations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8125" y="0"/>
          <a:ext cx="86677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" y="140872"/>
            <a:ext cx="8305800" cy="857250"/>
          </a:xfrm>
        </p:spPr>
        <p:txBody>
          <a:bodyPr/>
          <a:lstStyle/>
          <a:p>
            <a:r>
              <a:rPr lang="en-US" sz="3200" dirty="0" smtClean="0"/>
              <a:t>Most investment in water and general rural development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5226"/>
            <a:ext cx="4634345" cy="36282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Afghanistan</a:t>
            </a:r>
          </a:p>
          <a:p>
            <a:pPr lvl="1"/>
            <a:r>
              <a:rPr lang="en-US" dirty="0" smtClean="0"/>
              <a:t>Irrigation restoration</a:t>
            </a:r>
          </a:p>
          <a:p>
            <a:pPr lvl="1"/>
            <a:r>
              <a:rPr lang="en-US" dirty="0" smtClean="0"/>
              <a:t>Continued rural rehabilitation</a:t>
            </a:r>
          </a:p>
          <a:p>
            <a:pPr lvl="1"/>
            <a:r>
              <a:rPr lang="en-US" dirty="0" smtClean="0"/>
              <a:t>High-value agriculture</a:t>
            </a:r>
          </a:p>
          <a:p>
            <a:pPr lvl="1"/>
            <a:r>
              <a:rPr lang="en-US" dirty="0" smtClean="0"/>
              <a:t>Consolidating role of rural institutions (CDCs)</a:t>
            </a:r>
          </a:p>
          <a:p>
            <a:pPr lvl="1"/>
            <a:r>
              <a:rPr lang="en-US" dirty="0" smtClean="0"/>
              <a:t>Capacity building of government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193962" y="187036"/>
            <a:ext cx="4492337" cy="4821382"/>
            <a:chOff x="193963" y="1115224"/>
            <a:chExt cx="4835237" cy="5050050"/>
          </a:xfrm>
          <a:solidFill>
            <a:schemeClr val="accent1"/>
          </a:solidFill>
        </p:grpSpPr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grpFill/>
          </p:grpSpPr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grpFill/>
          </p:grpSpPr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67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Region of Contradictions</a:t>
            </a:r>
            <a:endParaRPr lang="en-US" dirty="0"/>
          </a:p>
        </p:txBody>
      </p:sp>
      <p:sp>
        <p:nvSpPr>
          <p:cNvPr id="148" name="Content Placeholder 147"/>
          <p:cNvSpPr>
            <a:spLocks noGrp="1"/>
          </p:cNvSpPr>
          <p:nvPr>
            <p:ph idx="1"/>
          </p:nvPr>
        </p:nvSpPr>
        <p:spPr>
          <a:xfrm>
            <a:off x="2448910" y="1115226"/>
            <a:ext cx="6237890" cy="3628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Population: 1.6 billion</a:t>
            </a:r>
          </a:p>
          <a:p>
            <a:r>
              <a:rPr lang="en-US" dirty="0" smtClean="0"/>
              <a:t>Rural population: 1.1 billion</a:t>
            </a:r>
          </a:p>
          <a:p>
            <a:r>
              <a:rPr lang="en-US" dirty="0" smtClean="0"/>
              <a:t>Average GDP Growth 2000-2010: 7.1%</a:t>
            </a:r>
          </a:p>
          <a:p>
            <a:r>
              <a:rPr lang="en-US" dirty="0" smtClean="0"/>
              <a:t>Average Agricultural Growth 2000-2010: 3.1%</a:t>
            </a:r>
          </a:p>
          <a:p>
            <a:r>
              <a:rPr lang="en-US" dirty="0" smtClean="0"/>
              <a:t>Largest concentration of poor in the world</a:t>
            </a:r>
          </a:p>
          <a:p>
            <a:r>
              <a:rPr lang="en-US" dirty="0" smtClean="0"/>
              <a:t>Malnutrition higher than Sub-Saharan Africa</a:t>
            </a:r>
          </a:p>
          <a:p>
            <a:r>
              <a:rPr lang="en-US" dirty="0" smtClean="0"/>
              <a:t>Large concentration of conflict and natural disasters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1377928" y="521805"/>
            <a:ext cx="33465" cy="9769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1"/>
              </a:cxn>
              <a:cxn ang="0">
                <a:pos x="1" y="6"/>
              </a:cxn>
              <a:cxn ang="0">
                <a:pos x="1" y="9"/>
              </a:cxn>
              <a:cxn ang="0">
                <a:pos x="1" y="11"/>
              </a:cxn>
              <a:cxn ang="0">
                <a:pos x="1" y="13"/>
              </a:cxn>
              <a:cxn ang="0">
                <a:pos x="6" y="13"/>
              </a:cxn>
              <a:cxn ang="0">
                <a:pos x="9" y="11"/>
              </a:cxn>
              <a:cxn ang="0">
                <a:pos x="14" y="10"/>
              </a:cxn>
              <a:cxn ang="0">
                <a:pos x="18" y="9"/>
              </a:cxn>
              <a:cxn ang="0">
                <a:pos x="23" y="7"/>
              </a:cxn>
              <a:cxn ang="0">
                <a:pos x="27" y="5"/>
              </a:cxn>
              <a:cxn ang="0">
                <a:pos x="31" y="2"/>
              </a:cxn>
              <a:cxn ang="0">
                <a:pos x="36" y="0"/>
              </a:cxn>
            </a:cxnLst>
            <a:rect l="0" t="0" r="r" b="b"/>
            <a:pathLst>
              <a:path w="36" h="13">
                <a:moveTo>
                  <a:pt x="36" y="0"/>
                </a:moveTo>
                <a:lnTo>
                  <a:pt x="0" y="1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1" y="13"/>
                </a:lnTo>
                <a:lnTo>
                  <a:pt x="6" y="13"/>
                </a:lnTo>
                <a:lnTo>
                  <a:pt x="9" y="11"/>
                </a:lnTo>
                <a:lnTo>
                  <a:pt x="14" y="10"/>
                </a:lnTo>
                <a:lnTo>
                  <a:pt x="18" y="9"/>
                </a:lnTo>
                <a:lnTo>
                  <a:pt x="23" y="7"/>
                </a:lnTo>
                <a:lnTo>
                  <a:pt x="27" y="5"/>
                </a:lnTo>
                <a:lnTo>
                  <a:pt x="31" y="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2477036" y="2837251"/>
            <a:ext cx="64922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5226"/>
            <a:ext cx="4634345" cy="3628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Pakistan</a:t>
            </a:r>
          </a:p>
          <a:p>
            <a:pPr lvl="1"/>
            <a:r>
              <a:rPr lang="en-US" dirty="0" smtClean="0"/>
              <a:t>Water use efficiency</a:t>
            </a:r>
          </a:p>
          <a:p>
            <a:pPr lvl="1"/>
            <a:r>
              <a:rPr lang="en-US" dirty="0" smtClean="0"/>
              <a:t>Emergency response (floods)</a:t>
            </a:r>
          </a:p>
          <a:p>
            <a:pPr lvl="1"/>
            <a:r>
              <a:rPr lang="en-US" dirty="0" smtClean="0"/>
              <a:t>Re-invest in R&amp;D and Dissemination</a:t>
            </a:r>
          </a:p>
          <a:p>
            <a:pPr lvl="2"/>
            <a:r>
              <a:rPr lang="en-US" dirty="0" smtClean="0"/>
              <a:t>Technology, seeds, breeds, diversification</a:t>
            </a:r>
          </a:p>
          <a:p>
            <a:pPr lvl="1"/>
            <a:r>
              <a:rPr lang="en-US" dirty="0" smtClean="0"/>
              <a:t>Market competitiveness</a:t>
            </a:r>
          </a:p>
          <a:p>
            <a:pPr lvl="1"/>
            <a:r>
              <a:rPr lang="en-US" dirty="0" smtClean="0"/>
              <a:t>Rural livelihoods for the poor</a:t>
            </a:r>
          </a:p>
          <a:p>
            <a:pPr lvl="1"/>
            <a:r>
              <a:rPr lang="en-US" dirty="0" smtClean="0"/>
              <a:t>Rural policies and institutional development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0144"/>
            <a:ext cx="4925292" cy="3955537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India</a:t>
            </a:r>
          </a:p>
          <a:p>
            <a:pPr lvl="1"/>
            <a:r>
              <a:rPr lang="en-US" sz="2000" dirty="0" smtClean="0"/>
              <a:t>Go East Initiative</a:t>
            </a:r>
          </a:p>
          <a:p>
            <a:pPr lvl="1"/>
            <a:r>
              <a:rPr lang="en-US" sz="2000" dirty="0" smtClean="0"/>
              <a:t>Water use efficiency - Climate Smart Agriculture</a:t>
            </a:r>
          </a:p>
          <a:p>
            <a:pPr lvl="1"/>
            <a:r>
              <a:rPr lang="en-US" sz="2000" dirty="0" err="1" smtClean="0"/>
              <a:t>Rainfed</a:t>
            </a:r>
            <a:r>
              <a:rPr lang="en-US" sz="2000" dirty="0" smtClean="0"/>
              <a:t> agriculture</a:t>
            </a:r>
          </a:p>
          <a:p>
            <a:pPr lvl="2"/>
            <a:r>
              <a:rPr lang="en-US" sz="1800" dirty="0" smtClean="0"/>
              <a:t>Technology R&amp;D and Dissemination</a:t>
            </a:r>
          </a:p>
          <a:p>
            <a:pPr lvl="2"/>
            <a:r>
              <a:rPr lang="en-US" sz="1800" dirty="0" smtClean="0"/>
              <a:t>Sustainable Land Management</a:t>
            </a:r>
          </a:p>
          <a:p>
            <a:pPr lvl="2"/>
            <a:r>
              <a:rPr lang="en-US" sz="1800" dirty="0" smtClean="0"/>
              <a:t>Mixed Crop-Livestock Farm Systems</a:t>
            </a:r>
          </a:p>
          <a:p>
            <a:pPr lvl="2"/>
            <a:r>
              <a:rPr lang="en-US" sz="1800" dirty="0" smtClean="0"/>
              <a:t>Farmer Collective Action</a:t>
            </a:r>
          </a:p>
          <a:p>
            <a:pPr lvl="1"/>
            <a:r>
              <a:rPr lang="en-US" sz="2000" dirty="0" smtClean="0"/>
              <a:t>Market competitiveness</a:t>
            </a:r>
          </a:p>
          <a:p>
            <a:pPr lvl="1"/>
            <a:r>
              <a:rPr lang="en-US" sz="2000" dirty="0" smtClean="0"/>
              <a:t>Rural Connectivity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grpFill/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grpFill/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0144"/>
            <a:ext cx="4925292" cy="3955537"/>
          </a:xfrm>
        </p:spPr>
        <p:txBody>
          <a:bodyPr>
            <a:noAutofit/>
          </a:bodyPr>
          <a:lstStyle/>
          <a:p>
            <a:r>
              <a:rPr lang="en-US" sz="2400" dirty="0" smtClean="0"/>
              <a:t>Nepal</a:t>
            </a:r>
          </a:p>
          <a:p>
            <a:pPr lvl="1"/>
            <a:r>
              <a:rPr lang="en-US" sz="2000" dirty="0" smtClean="0"/>
              <a:t>Irrigation rehabilitation</a:t>
            </a:r>
          </a:p>
          <a:p>
            <a:pPr lvl="1"/>
            <a:r>
              <a:rPr lang="en-US" sz="2000" dirty="0" smtClean="0"/>
              <a:t>Rural institutions for poverty reduction</a:t>
            </a:r>
          </a:p>
          <a:p>
            <a:pPr lvl="1"/>
            <a:r>
              <a:rPr lang="en-US" sz="2000" dirty="0" smtClean="0"/>
              <a:t>Food price crisis response</a:t>
            </a:r>
          </a:p>
          <a:p>
            <a:pPr lvl="1"/>
            <a:r>
              <a:rPr lang="en-US" sz="2000" dirty="0" smtClean="0"/>
              <a:t>Improving seed and input systems</a:t>
            </a:r>
          </a:p>
          <a:p>
            <a:pPr lvl="1"/>
            <a:r>
              <a:rPr lang="en-US" sz="2000" dirty="0" smtClean="0"/>
              <a:t>Linking producers to markets</a:t>
            </a:r>
          </a:p>
          <a:p>
            <a:pPr lvl="1"/>
            <a:r>
              <a:rPr lang="en-US" sz="2000" dirty="0" smtClean="0"/>
              <a:t>Rural Connectivity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grpFill/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grpFill/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9919"/>
            <a:ext cx="4925292" cy="3082701"/>
          </a:xfrm>
        </p:spPr>
        <p:txBody>
          <a:bodyPr>
            <a:noAutofit/>
          </a:bodyPr>
          <a:lstStyle/>
          <a:p>
            <a:r>
              <a:rPr lang="en-US" sz="2800" dirty="0" smtClean="0"/>
              <a:t>Bhutan</a:t>
            </a:r>
          </a:p>
          <a:p>
            <a:pPr lvl="1"/>
            <a:r>
              <a:rPr lang="en-US" dirty="0" smtClean="0"/>
              <a:t>Increasing agriculture productivity</a:t>
            </a:r>
          </a:p>
          <a:p>
            <a:pPr lvl="1"/>
            <a:r>
              <a:rPr lang="en-US" dirty="0" smtClean="0"/>
              <a:t>Improving farmer livelihoods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grpFill/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grpFill/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0144"/>
            <a:ext cx="4925292" cy="3955537"/>
          </a:xfrm>
        </p:spPr>
        <p:txBody>
          <a:bodyPr>
            <a:noAutofit/>
          </a:bodyPr>
          <a:lstStyle/>
          <a:p>
            <a:r>
              <a:rPr lang="en-US" sz="2400" dirty="0" smtClean="0"/>
              <a:t>Bangladesh</a:t>
            </a:r>
          </a:p>
          <a:p>
            <a:pPr lvl="1"/>
            <a:r>
              <a:rPr lang="en-US" sz="2000" dirty="0" smtClean="0"/>
              <a:t>Emergency response (cyclones, flood)</a:t>
            </a:r>
          </a:p>
          <a:p>
            <a:pPr lvl="1"/>
            <a:r>
              <a:rPr lang="en-US" sz="2000" dirty="0" smtClean="0"/>
              <a:t>Water management</a:t>
            </a:r>
          </a:p>
          <a:p>
            <a:pPr lvl="1"/>
            <a:r>
              <a:rPr lang="en-US" sz="2000" dirty="0" smtClean="0"/>
              <a:t>Rural institutions for poverty reduction</a:t>
            </a:r>
          </a:p>
          <a:p>
            <a:pPr lvl="1"/>
            <a:r>
              <a:rPr lang="en-US" sz="2000" dirty="0" smtClean="0"/>
              <a:t>Farmer collective action</a:t>
            </a:r>
          </a:p>
          <a:p>
            <a:pPr lvl="1"/>
            <a:r>
              <a:rPr lang="en-US" sz="2000" dirty="0" smtClean="0"/>
              <a:t>Reform of research and extension systems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grpFill/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grpFill/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0144"/>
            <a:ext cx="4925292" cy="3955537"/>
          </a:xfrm>
        </p:spPr>
        <p:txBody>
          <a:bodyPr>
            <a:noAutofit/>
          </a:bodyPr>
          <a:lstStyle/>
          <a:p>
            <a:r>
              <a:rPr lang="en-US" sz="2800" dirty="0" smtClean="0"/>
              <a:t>Sri Lanka</a:t>
            </a:r>
          </a:p>
          <a:p>
            <a:pPr lvl="1"/>
            <a:r>
              <a:rPr lang="en-US" dirty="0" smtClean="0"/>
              <a:t>Reconstruction (Northern Province)</a:t>
            </a:r>
          </a:p>
          <a:p>
            <a:pPr lvl="1"/>
            <a:r>
              <a:rPr lang="en-US" dirty="0" smtClean="0"/>
              <a:t>Rural infrastructure</a:t>
            </a:r>
          </a:p>
          <a:p>
            <a:pPr lvl="1"/>
            <a:r>
              <a:rPr lang="en-US" dirty="0" smtClean="0"/>
              <a:t>Rural institutional development</a:t>
            </a:r>
          </a:p>
          <a:p>
            <a:pPr lvl="1"/>
            <a:r>
              <a:rPr lang="en-US" dirty="0" smtClean="0"/>
              <a:t>Irrigation/water management</a:t>
            </a:r>
          </a:p>
          <a:p>
            <a:pPr lvl="1"/>
            <a:r>
              <a:rPr lang="en-US" dirty="0" smtClean="0"/>
              <a:t>Market competitiveness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2661" y="983902"/>
            <a:ext cx="3434140" cy="3787538"/>
            <a:chOff x="193963" y="1115224"/>
            <a:chExt cx="4835237" cy="50500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93963" y="1115224"/>
              <a:ext cx="1719916" cy="1412715"/>
            </a:xfrm>
            <a:custGeom>
              <a:avLst/>
              <a:gdLst/>
              <a:ahLst/>
              <a:cxnLst>
                <a:cxn ang="0">
                  <a:pos x="2144" y="215"/>
                </a:cxn>
                <a:cxn ang="0">
                  <a:pos x="2118" y="173"/>
                </a:cxn>
                <a:cxn ang="0">
                  <a:pos x="2063" y="177"/>
                </a:cxn>
                <a:cxn ang="0">
                  <a:pos x="2006" y="205"/>
                </a:cxn>
                <a:cxn ang="0">
                  <a:pos x="1936" y="171"/>
                </a:cxn>
                <a:cxn ang="0">
                  <a:pos x="1862" y="218"/>
                </a:cxn>
                <a:cxn ang="0">
                  <a:pos x="1810" y="260"/>
                </a:cxn>
                <a:cxn ang="0">
                  <a:pos x="1698" y="332"/>
                </a:cxn>
                <a:cxn ang="0">
                  <a:pos x="1664" y="152"/>
                </a:cxn>
                <a:cxn ang="0">
                  <a:pos x="1634" y="108"/>
                </a:cxn>
                <a:cxn ang="0">
                  <a:pos x="1626" y="29"/>
                </a:cxn>
                <a:cxn ang="0">
                  <a:pos x="1546" y="4"/>
                </a:cxn>
                <a:cxn ang="0">
                  <a:pos x="1493" y="83"/>
                </a:cxn>
                <a:cxn ang="0">
                  <a:pos x="1464" y="176"/>
                </a:cxn>
                <a:cxn ang="0">
                  <a:pos x="1425" y="162"/>
                </a:cxn>
                <a:cxn ang="0">
                  <a:pos x="1357" y="181"/>
                </a:cxn>
                <a:cxn ang="0">
                  <a:pos x="1328" y="264"/>
                </a:cxn>
                <a:cxn ang="0">
                  <a:pos x="1252" y="235"/>
                </a:cxn>
                <a:cxn ang="0">
                  <a:pos x="1186" y="280"/>
                </a:cxn>
                <a:cxn ang="0">
                  <a:pos x="1129" y="277"/>
                </a:cxn>
                <a:cxn ang="0">
                  <a:pos x="1076" y="233"/>
                </a:cxn>
                <a:cxn ang="0">
                  <a:pos x="1024" y="245"/>
                </a:cxn>
                <a:cxn ang="0">
                  <a:pos x="898" y="222"/>
                </a:cxn>
                <a:cxn ang="0">
                  <a:pos x="845" y="194"/>
                </a:cxn>
                <a:cxn ang="0">
                  <a:pos x="792" y="220"/>
                </a:cxn>
                <a:cxn ang="0">
                  <a:pos x="697" y="248"/>
                </a:cxn>
                <a:cxn ang="0">
                  <a:pos x="643" y="344"/>
                </a:cxn>
                <a:cxn ang="0">
                  <a:pos x="575" y="438"/>
                </a:cxn>
                <a:cxn ang="0">
                  <a:pos x="523" y="453"/>
                </a:cxn>
                <a:cxn ang="0">
                  <a:pos x="465" y="482"/>
                </a:cxn>
                <a:cxn ang="0">
                  <a:pos x="419" y="514"/>
                </a:cxn>
                <a:cxn ang="0">
                  <a:pos x="387" y="572"/>
                </a:cxn>
                <a:cxn ang="0">
                  <a:pos x="323" y="594"/>
                </a:cxn>
                <a:cxn ang="0">
                  <a:pos x="266" y="558"/>
                </a:cxn>
                <a:cxn ang="0">
                  <a:pos x="186" y="540"/>
                </a:cxn>
                <a:cxn ang="0">
                  <a:pos x="133" y="520"/>
                </a:cxn>
                <a:cxn ang="0">
                  <a:pos x="102" y="634"/>
                </a:cxn>
                <a:cxn ang="0">
                  <a:pos x="52" y="741"/>
                </a:cxn>
                <a:cxn ang="0">
                  <a:pos x="37" y="931"/>
                </a:cxn>
                <a:cxn ang="0">
                  <a:pos x="30" y="1085"/>
                </a:cxn>
                <a:cxn ang="0">
                  <a:pos x="459" y="1673"/>
                </a:cxn>
                <a:cxn ang="0">
                  <a:pos x="958" y="1371"/>
                </a:cxn>
                <a:cxn ang="0">
                  <a:pos x="1033" y="1367"/>
                </a:cxn>
                <a:cxn ang="0">
                  <a:pos x="1121" y="1340"/>
                </a:cxn>
                <a:cxn ang="0">
                  <a:pos x="1131" y="1297"/>
                </a:cxn>
                <a:cxn ang="0">
                  <a:pos x="1189" y="1258"/>
                </a:cxn>
                <a:cxn ang="0">
                  <a:pos x="1281" y="1289"/>
                </a:cxn>
                <a:cxn ang="0">
                  <a:pos x="1352" y="1247"/>
                </a:cxn>
                <a:cxn ang="0">
                  <a:pos x="1382" y="1105"/>
                </a:cxn>
                <a:cxn ang="0">
                  <a:pos x="1398" y="1037"/>
                </a:cxn>
                <a:cxn ang="0">
                  <a:pos x="1455" y="1012"/>
                </a:cxn>
                <a:cxn ang="0">
                  <a:pos x="1512" y="967"/>
                </a:cxn>
                <a:cxn ang="0">
                  <a:pos x="1473" y="884"/>
                </a:cxn>
                <a:cxn ang="0">
                  <a:pos x="1509" y="849"/>
                </a:cxn>
                <a:cxn ang="0">
                  <a:pos x="1609" y="841"/>
                </a:cxn>
                <a:cxn ang="0">
                  <a:pos x="1619" y="735"/>
                </a:cxn>
                <a:cxn ang="0">
                  <a:pos x="1657" y="676"/>
                </a:cxn>
                <a:cxn ang="0">
                  <a:pos x="1694" y="577"/>
                </a:cxn>
                <a:cxn ang="0">
                  <a:pos x="1662" y="474"/>
                </a:cxn>
                <a:cxn ang="0">
                  <a:pos x="1660" y="435"/>
                </a:cxn>
                <a:cxn ang="0">
                  <a:pos x="1716" y="391"/>
                </a:cxn>
                <a:cxn ang="0">
                  <a:pos x="1770" y="346"/>
                </a:cxn>
                <a:cxn ang="0">
                  <a:pos x="2050" y="295"/>
                </a:cxn>
              </a:cxnLst>
              <a:rect l="0" t="0" r="r" b="b"/>
              <a:pathLst>
                <a:path w="2157" h="1698">
                  <a:moveTo>
                    <a:pt x="2097" y="219"/>
                  </a:moveTo>
                  <a:lnTo>
                    <a:pt x="2098" y="219"/>
                  </a:lnTo>
                  <a:lnTo>
                    <a:pt x="2102" y="219"/>
                  </a:lnTo>
                  <a:lnTo>
                    <a:pt x="2106" y="218"/>
                  </a:lnTo>
                  <a:lnTo>
                    <a:pt x="2111" y="217"/>
                  </a:lnTo>
                  <a:lnTo>
                    <a:pt x="2118" y="217"/>
                  </a:lnTo>
                  <a:lnTo>
                    <a:pt x="2124" y="216"/>
                  </a:lnTo>
                  <a:lnTo>
                    <a:pt x="2129" y="216"/>
                  </a:lnTo>
                  <a:lnTo>
                    <a:pt x="2135" y="216"/>
                  </a:lnTo>
                  <a:lnTo>
                    <a:pt x="2144" y="215"/>
                  </a:lnTo>
                  <a:lnTo>
                    <a:pt x="2151" y="210"/>
                  </a:lnTo>
                  <a:lnTo>
                    <a:pt x="2156" y="203"/>
                  </a:lnTo>
                  <a:lnTo>
                    <a:pt x="2157" y="194"/>
                  </a:lnTo>
                  <a:lnTo>
                    <a:pt x="2155" y="186"/>
                  </a:lnTo>
                  <a:lnTo>
                    <a:pt x="2149" y="180"/>
                  </a:lnTo>
                  <a:lnTo>
                    <a:pt x="2141" y="177"/>
                  </a:lnTo>
                  <a:lnTo>
                    <a:pt x="2132" y="176"/>
                  </a:lnTo>
                  <a:lnTo>
                    <a:pt x="2127" y="176"/>
                  </a:lnTo>
                  <a:lnTo>
                    <a:pt x="2122" y="174"/>
                  </a:lnTo>
                  <a:lnTo>
                    <a:pt x="2118" y="173"/>
                  </a:lnTo>
                  <a:lnTo>
                    <a:pt x="2114" y="173"/>
                  </a:lnTo>
                  <a:lnTo>
                    <a:pt x="2110" y="172"/>
                  </a:lnTo>
                  <a:lnTo>
                    <a:pt x="2105" y="172"/>
                  </a:lnTo>
                  <a:lnTo>
                    <a:pt x="2099" y="173"/>
                  </a:lnTo>
                  <a:lnTo>
                    <a:pt x="2094" y="176"/>
                  </a:lnTo>
                  <a:lnTo>
                    <a:pt x="2088" y="177"/>
                  </a:lnTo>
                  <a:lnTo>
                    <a:pt x="2081" y="178"/>
                  </a:lnTo>
                  <a:lnTo>
                    <a:pt x="2075" y="178"/>
                  </a:lnTo>
                  <a:lnTo>
                    <a:pt x="2068" y="177"/>
                  </a:lnTo>
                  <a:lnTo>
                    <a:pt x="2063" y="177"/>
                  </a:lnTo>
                  <a:lnTo>
                    <a:pt x="2057" y="178"/>
                  </a:lnTo>
                  <a:lnTo>
                    <a:pt x="2053" y="179"/>
                  </a:lnTo>
                  <a:lnTo>
                    <a:pt x="2050" y="181"/>
                  </a:lnTo>
                  <a:lnTo>
                    <a:pt x="2046" y="185"/>
                  </a:lnTo>
                  <a:lnTo>
                    <a:pt x="2042" y="189"/>
                  </a:lnTo>
                  <a:lnTo>
                    <a:pt x="2036" y="193"/>
                  </a:lnTo>
                  <a:lnTo>
                    <a:pt x="2029" y="197"/>
                  </a:lnTo>
                  <a:lnTo>
                    <a:pt x="2021" y="201"/>
                  </a:lnTo>
                  <a:lnTo>
                    <a:pt x="2014" y="204"/>
                  </a:lnTo>
                  <a:lnTo>
                    <a:pt x="2006" y="205"/>
                  </a:lnTo>
                  <a:lnTo>
                    <a:pt x="1999" y="207"/>
                  </a:lnTo>
                  <a:lnTo>
                    <a:pt x="1999" y="202"/>
                  </a:lnTo>
                  <a:lnTo>
                    <a:pt x="1997" y="190"/>
                  </a:lnTo>
                  <a:lnTo>
                    <a:pt x="1992" y="179"/>
                  </a:lnTo>
                  <a:lnTo>
                    <a:pt x="1983" y="172"/>
                  </a:lnTo>
                  <a:lnTo>
                    <a:pt x="1981" y="172"/>
                  </a:lnTo>
                  <a:lnTo>
                    <a:pt x="1973" y="172"/>
                  </a:lnTo>
                  <a:lnTo>
                    <a:pt x="1962" y="171"/>
                  </a:lnTo>
                  <a:lnTo>
                    <a:pt x="1950" y="171"/>
                  </a:lnTo>
                  <a:lnTo>
                    <a:pt x="1936" y="171"/>
                  </a:lnTo>
                  <a:lnTo>
                    <a:pt x="1923" y="172"/>
                  </a:lnTo>
                  <a:lnTo>
                    <a:pt x="1912" y="173"/>
                  </a:lnTo>
                  <a:lnTo>
                    <a:pt x="1905" y="176"/>
                  </a:lnTo>
                  <a:lnTo>
                    <a:pt x="1897" y="182"/>
                  </a:lnTo>
                  <a:lnTo>
                    <a:pt x="1892" y="194"/>
                  </a:lnTo>
                  <a:lnTo>
                    <a:pt x="1888" y="205"/>
                  </a:lnTo>
                  <a:lnTo>
                    <a:pt x="1879" y="214"/>
                  </a:lnTo>
                  <a:lnTo>
                    <a:pt x="1875" y="216"/>
                  </a:lnTo>
                  <a:lnTo>
                    <a:pt x="1868" y="217"/>
                  </a:lnTo>
                  <a:lnTo>
                    <a:pt x="1862" y="218"/>
                  </a:lnTo>
                  <a:lnTo>
                    <a:pt x="1856" y="219"/>
                  </a:lnTo>
                  <a:lnTo>
                    <a:pt x="1851" y="222"/>
                  </a:lnTo>
                  <a:lnTo>
                    <a:pt x="1845" y="225"/>
                  </a:lnTo>
                  <a:lnTo>
                    <a:pt x="1841" y="230"/>
                  </a:lnTo>
                  <a:lnTo>
                    <a:pt x="1838" y="235"/>
                  </a:lnTo>
                  <a:lnTo>
                    <a:pt x="1833" y="246"/>
                  </a:lnTo>
                  <a:lnTo>
                    <a:pt x="1830" y="252"/>
                  </a:lnTo>
                  <a:lnTo>
                    <a:pt x="1825" y="254"/>
                  </a:lnTo>
                  <a:lnTo>
                    <a:pt x="1816" y="257"/>
                  </a:lnTo>
                  <a:lnTo>
                    <a:pt x="1810" y="260"/>
                  </a:lnTo>
                  <a:lnTo>
                    <a:pt x="1803" y="262"/>
                  </a:lnTo>
                  <a:lnTo>
                    <a:pt x="1797" y="263"/>
                  </a:lnTo>
                  <a:lnTo>
                    <a:pt x="1791" y="264"/>
                  </a:lnTo>
                  <a:lnTo>
                    <a:pt x="1786" y="265"/>
                  </a:lnTo>
                  <a:lnTo>
                    <a:pt x="1782" y="267"/>
                  </a:lnTo>
                  <a:lnTo>
                    <a:pt x="1779" y="267"/>
                  </a:lnTo>
                  <a:lnTo>
                    <a:pt x="1778" y="267"/>
                  </a:lnTo>
                  <a:lnTo>
                    <a:pt x="1711" y="330"/>
                  </a:lnTo>
                  <a:lnTo>
                    <a:pt x="1707" y="331"/>
                  </a:lnTo>
                  <a:lnTo>
                    <a:pt x="1698" y="332"/>
                  </a:lnTo>
                  <a:lnTo>
                    <a:pt x="1687" y="330"/>
                  </a:lnTo>
                  <a:lnTo>
                    <a:pt x="1679" y="324"/>
                  </a:lnTo>
                  <a:lnTo>
                    <a:pt x="1673" y="312"/>
                  </a:lnTo>
                  <a:lnTo>
                    <a:pt x="1668" y="297"/>
                  </a:lnTo>
                  <a:lnTo>
                    <a:pt x="1663" y="279"/>
                  </a:lnTo>
                  <a:lnTo>
                    <a:pt x="1661" y="264"/>
                  </a:lnTo>
                  <a:lnTo>
                    <a:pt x="1661" y="239"/>
                  </a:lnTo>
                  <a:lnTo>
                    <a:pt x="1663" y="201"/>
                  </a:lnTo>
                  <a:lnTo>
                    <a:pt x="1664" y="167"/>
                  </a:lnTo>
                  <a:lnTo>
                    <a:pt x="1664" y="152"/>
                  </a:lnTo>
                  <a:lnTo>
                    <a:pt x="1666" y="149"/>
                  </a:lnTo>
                  <a:lnTo>
                    <a:pt x="1671" y="141"/>
                  </a:lnTo>
                  <a:lnTo>
                    <a:pt x="1675" y="131"/>
                  </a:lnTo>
                  <a:lnTo>
                    <a:pt x="1673" y="118"/>
                  </a:lnTo>
                  <a:lnTo>
                    <a:pt x="1670" y="113"/>
                  </a:lnTo>
                  <a:lnTo>
                    <a:pt x="1663" y="110"/>
                  </a:lnTo>
                  <a:lnTo>
                    <a:pt x="1656" y="108"/>
                  </a:lnTo>
                  <a:lnTo>
                    <a:pt x="1648" y="108"/>
                  </a:lnTo>
                  <a:lnTo>
                    <a:pt x="1641" y="108"/>
                  </a:lnTo>
                  <a:lnTo>
                    <a:pt x="1634" y="108"/>
                  </a:lnTo>
                  <a:lnTo>
                    <a:pt x="1630" y="109"/>
                  </a:lnTo>
                  <a:lnTo>
                    <a:pt x="1628" y="109"/>
                  </a:lnTo>
                  <a:lnTo>
                    <a:pt x="1631" y="103"/>
                  </a:lnTo>
                  <a:lnTo>
                    <a:pt x="1635" y="89"/>
                  </a:lnTo>
                  <a:lnTo>
                    <a:pt x="1639" y="73"/>
                  </a:lnTo>
                  <a:lnTo>
                    <a:pt x="1641" y="58"/>
                  </a:lnTo>
                  <a:lnTo>
                    <a:pt x="1641" y="48"/>
                  </a:lnTo>
                  <a:lnTo>
                    <a:pt x="1641" y="41"/>
                  </a:lnTo>
                  <a:lnTo>
                    <a:pt x="1637" y="35"/>
                  </a:lnTo>
                  <a:lnTo>
                    <a:pt x="1626" y="29"/>
                  </a:lnTo>
                  <a:lnTo>
                    <a:pt x="1619" y="26"/>
                  </a:lnTo>
                  <a:lnTo>
                    <a:pt x="1611" y="20"/>
                  </a:lnTo>
                  <a:lnTo>
                    <a:pt x="1604" y="15"/>
                  </a:lnTo>
                  <a:lnTo>
                    <a:pt x="1597" y="11"/>
                  </a:lnTo>
                  <a:lnTo>
                    <a:pt x="1589" y="6"/>
                  </a:lnTo>
                  <a:lnTo>
                    <a:pt x="1581" y="3"/>
                  </a:lnTo>
                  <a:lnTo>
                    <a:pt x="1573" y="0"/>
                  </a:lnTo>
                  <a:lnTo>
                    <a:pt x="1565" y="0"/>
                  </a:lnTo>
                  <a:lnTo>
                    <a:pt x="1552" y="3"/>
                  </a:lnTo>
                  <a:lnTo>
                    <a:pt x="1546" y="4"/>
                  </a:lnTo>
                  <a:lnTo>
                    <a:pt x="1543" y="4"/>
                  </a:lnTo>
                  <a:lnTo>
                    <a:pt x="1543" y="4"/>
                  </a:lnTo>
                  <a:lnTo>
                    <a:pt x="1541" y="8"/>
                  </a:lnTo>
                  <a:lnTo>
                    <a:pt x="1534" y="20"/>
                  </a:lnTo>
                  <a:lnTo>
                    <a:pt x="1526" y="34"/>
                  </a:lnTo>
                  <a:lnTo>
                    <a:pt x="1518" y="45"/>
                  </a:lnTo>
                  <a:lnTo>
                    <a:pt x="1510" y="57"/>
                  </a:lnTo>
                  <a:lnTo>
                    <a:pt x="1502" y="69"/>
                  </a:lnTo>
                  <a:lnTo>
                    <a:pt x="1495" y="79"/>
                  </a:lnTo>
                  <a:lnTo>
                    <a:pt x="1493" y="83"/>
                  </a:lnTo>
                  <a:lnTo>
                    <a:pt x="1476" y="102"/>
                  </a:lnTo>
                  <a:lnTo>
                    <a:pt x="1462" y="105"/>
                  </a:lnTo>
                  <a:lnTo>
                    <a:pt x="1462" y="108"/>
                  </a:lnTo>
                  <a:lnTo>
                    <a:pt x="1462" y="114"/>
                  </a:lnTo>
                  <a:lnTo>
                    <a:pt x="1463" y="124"/>
                  </a:lnTo>
                  <a:lnTo>
                    <a:pt x="1464" y="134"/>
                  </a:lnTo>
                  <a:lnTo>
                    <a:pt x="1467" y="144"/>
                  </a:lnTo>
                  <a:lnTo>
                    <a:pt x="1470" y="156"/>
                  </a:lnTo>
                  <a:lnTo>
                    <a:pt x="1468" y="166"/>
                  </a:lnTo>
                  <a:lnTo>
                    <a:pt x="1464" y="176"/>
                  </a:lnTo>
                  <a:lnTo>
                    <a:pt x="1457" y="178"/>
                  </a:lnTo>
                  <a:lnTo>
                    <a:pt x="1450" y="176"/>
                  </a:lnTo>
                  <a:lnTo>
                    <a:pt x="1444" y="171"/>
                  </a:lnTo>
                  <a:lnTo>
                    <a:pt x="1442" y="169"/>
                  </a:lnTo>
                  <a:lnTo>
                    <a:pt x="1442" y="169"/>
                  </a:lnTo>
                  <a:lnTo>
                    <a:pt x="1441" y="166"/>
                  </a:lnTo>
                  <a:lnTo>
                    <a:pt x="1438" y="165"/>
                  </a:lnTo>
                  <a:lnTo>
                    <a:pt x="1435" y="163"/>
                  </a:lnTo>
                  <a:lnTo>
                    <a:pt x="1430" y="162"/>
                  </a:lnTo>
                  <a:lnTo>
                    <a:pt x="1425" y="162"/>
                  </a:lnTo>
                  <a:lnTo>
                    <a:pt x="1417" y="163"/>
                  </a:lnTo>
                  <a:lnTo>
                    <a:pt x="1407" y="165"/>
                  </a:lnTo>
                  <a:lnTo>
                    <a:pt x="1397" y="169"/>
                  </a:lnTo>
                  <a:lnTo>
                    <a:pt x="1389" y="172"/>
                  </a:lnTo>
                  <a:lnTo>
                    <a:pt x="1381" y="174"/>
                  </a:lnTo>
                  <a:lnTo>
                    <a:pt x="1375" y="176"/>
                  </a:lnTo>
                  <a:lnTo>
                    <a:pt x="1369" y="178"/>
                  </a:lnTo>
                  <a:lnTo>
                    <a:pt x="1365" y="179"/>
                  </a:lnTo>
                  <a:lnTo>
                    <a:pt x="1360" y="180"/>
                  </a:lnTo>
                  <a:lnTo>
                    <a:pt x="1357" y="181"/>
                  </a:lnTo>
                  <a:lnTo>
                    <a:pt x="1350" y="186"/>
                  </a:lnTo>
                  <a:lnTo>
                    <a:pt x="1343" y="195"/>
                  </a:lnTo>
                  <a:lnTo>
                    <a:pt x="1337" y="204"/>
                  </a:lnTo>
                  <a:lnTo>
                    <a:pt x="1335" y="214"/>
                  </a:lnTo>
                  <a:lnTo>
                    <a:pt x="1337" y="223"/>
                  </a:lnTo>
                  <a:lnTo>
                    <a:pt x="1342" y="235"/>
                  </a:lnTo>
                  <a:lnTo>
                    <a:pt x="1344" y="248"/>
                  </a:lnTo>
                  <a:lnTo>
                    <a:pt x="1341" y="257"/>
                  </a:lnTo>
                  <a:lnTo>
                    <a:pt x="1334" y="262"/>
                  </a:lnTo>
                  <a:lnTo>
                    <a:pt x="1328" y="264"/>
                  </a:lnTo>
                  <a:lnTo>
                    <a:pt x="1321" y="261"/>
                  </a:lnTo>
                  <a:lnTo>
                    <a:pt x="1313" y="254"/>
                  </a:lnTo>
                  <a:lnTo>
                    <a:pt x="1303" y="244"/>
                  </a:lnTo>
                  <a:lnTo>
                    <a:pt x="1292" y="233"/>
                  </a:lnTo>
                  <a:lnTo>
                    <a:pt x="1284" y="226"/>
                  </a:lnTo>
                  <a:lnTo>
                    <a:pt x="1281" y="223"/>
                  </a:lnTo>
                  <a:lnTo>
                    <a:pt x="1277" y="224"/>
                  </a:lnTo>
                  <a:lnTo>
                    <a:pt x="1270" y="225"/>
                  </a:lnTo>
                  <a:lnTo>
                    <a:pt x="1261" y="230"/>
                  </a:lnTo>
                  <a:lnTo>
                    <a:pt x="1252" y="235"/>
                  </a:lnTo>
                  <a:lnTo>
                    <a:pt x="1245" y="244"/>
                  </a:lnTo>
                  <a:lnTo>
                    <a:pt x="1238" y="252"/>
                  </a:lnTo>
                  <a:lnTo>
                    <a:pt x="1230" y="259"/>
                  </a:lnTo>
                  <a:lnTo>
                    <a:pt x="1221" y="261"/>
                  </a:lnTo>
                  <a:lnTo>
                    <a:pt x="1212" y="261"/>
                  </a:lnTo>
                  <a:lnTo>
                    <a:pt x="1202" y="262"/>
                  </a:lnTo>
                  <a:lnTo>
                    <a:pt x="1194" y="264"/>
                  </a:lnTo>
                  <a:lnTo>
                    <a:pt x="1189" y="270"/>
                  </a:lnTo>
                  <a:lnTo>
                    <a:pt x="1186" y="276"/>
                  </a:lnTo>
                  <a:lnTo>
                    <a:pt x="1186" y="280"/>
                  </a:lnTo>
                  <a:lnTo>
                    <a:pt x="1183" y="284"/>
                  </a:lnTo>
                  <a:lnTo>
                    <a:pt x="1174" y="286"/>
                  </a:lnTo>
                  <a:lnTo>
                    <a:pt x="1167" y="287"/>
                  </a:lnTo>
                  <a:lnTo>
                    <a:pt x="1160" y="287"/>
                  </a:lnTo>
                  <a:lnTo>
                    <a:pt x="1154" y="287"/>
                  </a:lnTo>
                  <a:lnTo>
                    <a:pt x="1148" y="286"/>
                  </a:lnTo>
                  <a:lnTo>
                    <a:pt x="1144" y="285"/>
                  </a:lnTo>
                  <a:lnTo>
                    <a:pt x="1138" y="283"/>
                  </a:lnTo>
                  <a:lnTo>
                    <a:pt x="1133" y="280"/>
                  </a:lnTo>
                  <a:lnTo>
                    <a:pt x="1129" y="277"/>
                  </a:lnTo>
                  <a:lnTo>
                    <a:pt x="1123" y="269"/>
                  </a:lnTo>
                  <a:lnTo>
                    <a:pt x="1121" y="262"/>
                  </a:lnTo>
                  <a:lnTo>
                    <a:pt x="1117" y="256"/>
                  </a:lnTo>
                  <a:lnTo>
                    <a:pt x="1110" y="252"/>
                  </a:lnTo>
                  <a:lnTo>
                    <a:pt x="1105" y="248"/>
                  </a:lnTo>
                  <a:lnTo>
                    <a:pt x="1099" y="245"/>
                  </a:lnTo>
                  <a:lnTo>
                    <a:pt x="1092" y="241"/>
                  </a:lnTo>
                  <a:lnTo>
                    <a:pt x="1086" y="238"/>
                  </a:lnTo>
                  <a:lnTo>
                    <a:pt x="1080" y="234"/>
                  </a:lnTo>
                  <a:lnTo>
                    <a:pt x="1076" y="233"/>
                  </a:lnTo>
                  <a:lnTo>
                    <a:pt x="1070" y="233"/>
                  </a:lnTo>
                  <a:lnTo>
                    <a:pt x="1065" y="235"/>
                  </a:lnTo>
                  <a:lnTo>
                    <a:pt x="1061" y="239"/>
                  </a:lnTo>
                  <a:lnTo>
                    <a:pt x="1055" y="242"/>
                  </a:lnTo>
                  <a:lnTo>
                    <a:pt x="1050" y="245"/>
                  </a:lnTo>
                  <a:lnTo>
                    <a:pt x="1045" y="247"/>
                  </a:lnTo>
                  <a:lnTo>
                    <a:pt x="1039" y="248"/>
                  </a:lnTo>
                  <a:lnTo>
                    <a:pt x="1034" y="248"/>
                  </a:lnTo>
                  <a:lnTo>
                    <a:pt x="1029" y="247"/>
                  </a:lnTo>
                  <a:lnTo>
                    <a:pt x="1024" y="245"/>
                  </a:lnTo>
                  <a:lnTo>
                    <a:pt x="1016" y="235"/>
                  </a:lnTo>
                  <a:lnTo>
                    <a:pt x="1011" y="225"/>
                  </a:lnTo>
                  <a:lnTo>
                    <a:pt x="1006" y="217"/>
                  </a:lnTo>
                  <a:lnTo>
                    <a:pt x="996" y="214"/>
                  </a:lnTo>
                  <a:lnTo>
                    <a:pt x="987" y="214"/>
                  </a:lnTo>
                  <a:lnTo>
                    <a:pt x="972" y="215"/>
                  </a:lnTo>
                  <a:lnTo>
                    <a:pt x="954" y="217"/>
                  </a:lnTo>
                  <a:lnTo>
                    <a:pt x="934" y="218"/>
                  </a:lnTo>
                  <a:lnTo>
                    <a:pt x="915" y="219"/>
                  </a:lnTo>
                  <a:lnTo>
                    <a:pt x="898" y="222"/>
                  </a:lnTo>
                  <a:lnTo>
                    <a:pt x="888" y="223"/>
                  </a:lnTo>
                  <a:lnTo>
                    <a:pt x="883" y="223"/>
                  </a:lnTo>
                  <a:lnTo>
                    <a:pt x="882" y="222"/>
                  </a:lnTo>
                  <a:lnTo>
                    <a:pt x="881" y="218"/>
                  </a:lnTo>
                  <a:lnTo>
                    <a:pt x="878" y="214"/>
                  </a:lnTo>
                  <a:lnTo>
                    <a:pt x="873" y="208"/>
                  </a:lnTo>
                  <a:lnTo>
                    <a:pt x="867" y="203"/>
                  </a:lnTo>
                  <a:lnTo>
                    <a:pt x="860" y="199"/>
                  </a:lnTo>
                  <a:lnTo>
                    <a:pt x="854" y="195"/>
                  </a:lnTo>
                  <a:lnTo>
                    <a:pt x="845" y="194"/>
                  </a:lnTo>
                  <a:lnTo>
                    <a:pt x="837" y="194"/>
                  </a:lnTo>
                  <a:lnTo>
                    <a:pt x="829" y="193"/>
                  </a:lnTo>
                  <a:lnTo>
                    <a:pt x="822" y="192"/>
                  </a:lnTo>
                  <a:lnTo>
                    <a:pt x="816" y="190"/>
                  </a:lnTo>
                  <a:lnTo>
                    <a:pt x="810" y="190"/>
                  </a:lnTo>
                  <a:lnTo>
                    <a:pt x="805" y="192"/>
                  </a:lnTo>
                  <a:lnTo>
                    <a:pt x="801" y="194"/>
                  </a:lnTo>
                  <a:lnTo>
                    <a:pt x="798" y="197"/>
                  </a:lnTo>
                  <a:lnTo>
                    <a:pt x="795" y="208"/>
                  </a:lnTo>
                  <a:lnTo>
                    <a:pt x="792" y="220"/>
                  </a:lnTo>
                  <a:lnTo>
                    <a:pt x="790" y="231"/>
                  </a:lnTo>
                  <a:lnTo>
                    <a:pt x="786" y="239"/>
                  </a:lnTo>
                  <a:lnTo>
                    <a:pt x="780" y="241"/>
                  </a:lnTo>
                  <a:lnTo>
                    <a:pt x="771" y="242"/>
                  </a:lnTo>
                  <a:lnTo>
                    <a:pt x="759" y="245"/>
                  </a:lnTo>
                  <a:lnTo>
                    <a:pt x="745" y="246"/>
                  </a:lnTo>
                  <a:lnTo>
                    <a:pt x="731" y="247"/>
                  </a:lnTo>
                  <a:lnTo>
                    <a:pt x="719" y="247"/>
                  </a:lnTo>
                  <a:lnTo>
                    <a:pt x="706" y="248"/>
                  </a:lnTo>
                  <a:lnTo>
                    <a:pt x="697" y="248"/>
                  </a:lnTo>
                  <a:lnTo>
                    <a:pt x="683" y="252"/>
                  </a:lnTo>
                  <a:lnTo>
                    <a:pt x="676" y="259"/>
                  </a:lnTo>
                  <a:lnTo>
                    <a:pt x="673" y="269"/>
                  </a:lnTo>
                  <a:lnTo>
                    <a:pt x="672" y="279"/>
                  </a:lnTo>
                  <a:lnTo>
                    <a:pt x="672" y="291"/>
                  </a:lnTo>
                  <a:lnTo>
                    <a:pt x="670" y="303"/>
                  </a:lnTo>
                  <a:lnTo>
                    <a:pt x="666" y="315"/>
                  </a:lnTo>
                  <a:lnTo>
                    <a:pt x="659" y="324"/>
                  </a:lnTo>
                  <a:lnTo>
                    <a:pt x="650" y="332"/>
                  </a:lnTo>
                  <a:lnTo>
                    <a:pt x="643" y="344"/>
                  </a:lnTo>
                  <a:lnTo>
                    <a:pt x="638" y="355"/>
                  </a:lnTo>
                  <a:lnTo>
                    <a:pt x="636" y="366"/>
                  </a:lnTo>
                  <a:lnTo>
                    <a:pt x="637" y="377"/>
                  </a:lnTo>
                  <a:lnTo>
                    <a:pt x="638" y="390"/>
                  </a:lnTo>
                  <a:lnTo>
                    <a:pt x="634" y="405"/>
                  </a:lnTo>
                  <a:lnTo>
                    <a:pt x="617" y="419"/>
                  </a:lnTo>
                  <a:lnTo>
                    <a:pt x="606" y="426"/>
                  </a:lnTo>
                  <a:lnTo>
                    <a:pt x="594" y="430"/>
                  </a:lnTo>
                  <a:lnTo>
                    <a:pt x="584" y="435"/>
                  </a:lnTo>
                  <a:lnTo>
                    <a:pt x="575" y="438"/>
                  </a:lnTo>
                  <a:lnTo>
                    <a:pt x="567" y="442"/>
                  </a:lnTo>
                  <a:lnTo>
                    <a:pt x="560" y="445"/>
                  </a:lnTo>
                  <a:lnTo>
                    <a:pt x="554" y="448"/>
                  </a:lnTo>
                  <a:lnTo>
                    <a:pt x="551" y="451"/>
                  </a:lnTo>
                  <a:lnTo>
                    <a:pt x="548" y="453"/>
                  </a:lnTo>
                  <a:lnTo>
                    <a:pt x="545" y="454"/>
                  </a:lnTo>
                  <a:lnTo>
                    <a:pt x="540" y="453"/>
                  </a:lnTo>
                  <a:lnTo>
                    <a:pt x="536" y="453"/>
                  </a:lnTo>
                  <a:lnTo>
                    <a:pt x="530" y="452"/>
                  </a:lnTo>
                  <a:lnTo>
                    <a:pt x="523" y="453"/>
                  </a:lnTo>
                  <a:lnTo>
                    <a:pt x="516" y="456"/>
                  </a:lnTo>
                  <a:lnTo>
                    <a:pt x="509" y="460"/>
                  </a:lnTo>
                  <a:lnTo>
                    <a:pt x="502" y="466"/>
                  </a:lnTo>
                  <a:lnTo>
                    <a:pt x="497" y="471"/>
                  </a:lnTo>
                  <a:lnTo>
                    <a:pt x="492" y="474"/>
                  </a:lnTo>
                  <a:lnTo>
                    <a:pt x="486" y="478"/>
                  </a:lnTo>
                  <a:lnTo>
                    <a:pt x="482" y="480"/>
                  </a:lnTo>
                  <a:lnTo>
                    <a:pt x="477" y="481"/>
                  </a:lnTo>
                  <a:lnTo>
                    <a:pt x="471" y="482"/>
                  </a:lnTo>
                  <a:lnTo>
                    <a:pt x="465" y="482"/>
                  </a:lnTo>
                  <a:lnTo>
                    <a:pt x="459" y="482"/>
                  </a:lnTo>
                  <a:lnTo>
                    <a:pt x="452" y="481"/>
                  </a:lnTo>
                  <a:lnTo>
                    <a:pt x="445" y="480"/>
                  </a:lnTo>
                  <a:lnTo>
                    <a:pt x="438" y="480"/>
                  </a:lnTo>
                  <a:lnTo>
                    <a:pt x="431" y="480"/>
                  </a:lnTo>
                  <a:lnTo>
                    <a:pt x="426" y="482"/>
                  </a:lnTo>
                  <a:lnTo>
                    <a:pt x="424" y="486"/>
                  </a:lnTo>
                  <a:lnTo>
                    <a:pt x="424" y="491"/>
                  </a:lnTo>
                  <a:lnTo>
                    <a:pt x="424" y="505"/>
                  </a:lnTo>
                  <a:lnTo>
                    <a:pt x="419" y="514"/>
                  </a:lnTo>
                  <a:lnTo>
                    <a:pt x="414" y="521"/>
                  </a:lnTo>
                  <a:lnTo>
                    <a:pt x="411" y="524"/>
                  </a:lnTo>
                  <a:lnTo>
                    <a:pt x="413" y="527"/>
                  </a:lnTo>
                  <a:lnTo>
                    <a:pt x="414" y="536"/>
                  </a:lnTo>
                  <a:lnTo>
                    <a:pt x="415" y="548"/>
                  </a:lnTo>
                  <a:lnTo>
                    <a:pt x="411" y="558"/>
                  </a:lnTo>
                  <a:lnTo>
                    <a:pt x="408" y="563"/>
                  </a:lnTo>
                  <a:lnTo>
                    <a:pt x="402" y="566"/>
                  </a:lnTo>
                  <a:lnTo>
                    <a:pt x="395" y="569"/>
                  </a:lnTo>
                  <a:lnTo>
                    <a:pt x="387" y="572"/>
                  </a:lnTo>
                  <a:lnTo>
                    <a:pt x="378" y="575"/>
                  </a:lnTo>
                  <a:lnTo>
                    <a:pt x="370" y="579"/>
                  </a:lnTo>
                  <a:lnTo>
                    <a:pt x="363" y="584"/>
                  </a:lnTo>
                  <a:lnTo>
                    <a:pt x="357" y="590"/>
                  </a:lnTo>
                  <a:lnTo>
                    <a:pt x="353" y="596"/>
                  </a:lnTo>
                  <a:lnTo>
                    <a:pt x="347" y="599"/>
                  </a:lnTo>
                  <a:lnTo>
                    <a:pt x="340" y="600"/>
                  </a:lnTo>
                  <a:lnTo>
                    <a:pt x="334" y="599"/>
                  </a:lnTo>
                  <a:lnTo>
                    <a:pt x="328" y="596"/>
                  </a:lnTo>
                  <a:lnTo>
                    <a:pt x="323" y="594"/>
                  </a:lnTo>
                  <a:lnTo>
                    <a:pt x="317" y="592"/>
                  </a:lnTo>
                  <a:lnTo>
                    <a:pt x="313" y="590"/>
                  </a:lnTo>
                  <a:lnTo>
                    <a:pt x="310" y="588"/>
                  </a:lnTo>
                  <a:lnTo>
                    <a:pt x="304" y="584"/>
                  </a:lnTo>
                  <a:lnTo>
                    <a:pt x="300" y="579"/>
                  </a:lnTo>
                  <a:lnTo>
                    <a:pt x="294" y="573"/>
                  </a:lnTo>
                  <a:lnTo>
                    <a:pt x="287" y="567"/>
                  </a:lnTo>
                  <a:lnTo>
                    <a:pt x="280" y="563"/>
                  </a:lnTo>
                  <a:lnTo>
                    <a:pt x="273" y="559"/>
                  </a:lnTo>
                  <a:lnTo>
                    <a:pt x="266" y="558"/>
                  </a:lnTo>
                  <a:lnTo>
                    <a:pt x="258" y="558"/>
                  </a:lnTo>
                  <a:lnTo>
                    <a:pt x="248" y="557"/>
                  </a:lnTo>
                  <a:lnTo>
                    <a:pt x="237" y="556"/>
                  </a:lnTo>
                  <a:lnTo>
                    <a:pt x="226" y="554"/>
                  </a:lnTo>
                  <a:lnTo>
                    <a:pt x="214" y="552"/>
                  </a:lnTo>
                  <a:lnTo>
                    <a:pt x="205" y="552"/>
                  </a:lnTo>
                  <a:lnTo>
                    <a:pt x="196" y="551"/>
                  </a:lnTo>
                  <a:lnTo>
                    <a:pt x="190" y="552"/>
                  </a:lnTo>
                  <a:lnTo>
                    <a:pt x="189" y="549"/>
                  </a:lnTo>
                  <a:lnTo>
                    <a:pt x="186" y="540"/>
                  </a:lnTo>
                  <a:lnTo>
                    <a:pt x="179" y="529"/>
                  </a:lnTo>
                  <a:lnTo>
                    <a:pt x="171" y="524"/>
                  </a:lnTo>
                  <a:lnTo>
                    <a:pt x="166" y="522"/>
                  </a:lnTo>
                  <a:lnTo>
                    <a:pt x="160" y="521"/>
                  </a:lnTo>
                  <a:lnTo>
                    <a:pt x="156" y="519"/>
                  </a:lnTo>
                  <a:lnTo>
                    <a:pt x="151" y="518"/>
                  </a:lnTo>
                  <a:lnTo>
                    <a:pt x="145" y="518"/>
                  </a:lnTo>
                  <a:lnTo>
                    <a:pt x="141" y="518"/>
                  </a:lnTo>
                  <a:lnTo>
                    <a:pt x="137" y="519"/>
                  </a:lnTo>
                  <a:lnTo>
                    <a:pt x="133" y="520"/>
                  </a:lnTo>
                  <a:lnTo>
                    <a:pt x="127" y="531"/>
                  </a:lnTo>
                  <a:lnTo>
                    <a:pt x="125" y="547"/>
                  </a:lnTo>
                  <a:lnTo>
                    <a:pt x="123" y="561"/>
                  </a:lnTo>
                  <a:lnTo>
                    <a:pt x="123" y="567"/>
                  </a:lnTo>
                  <a:lnTo>
                    <a:pt x="121" y="569"/>
                  </a:lnTo>
                  <a:lnTo>
                    <a:pt x="117" y="572"/>
                  </a:lnTo>
                  <a:lnTo>
                    <a:pt x="111" y="579"/>
                  </a:lnTo>
                  <a:lnTo>
                    <a:pt x="107" y="587"/>
                  </a:lnTo>
                  <a:lnTo>
                    <a:pt x="105" y="605"/>
                  </a:lnTo>
                  <a:lnTo>
                    <a:pt x="102" y="634"/>
                  </a:lnTo>
                  <a:lnTo>
                    <a:pt x="99" y="661"/>
                  </a:lnTo>
                  <a:lnTo>
                    <a:pt x="98" y="672"/>
                  </a:lnTo>
                  <a:lnTo>
                    <a:pt x="73" y="710"/>
                  </a:lnTo>
                  <a:lnTo>
                    <a:pt x="71" y="709"/>
                  </a:lnTo>
                  <a:lnTo>
                    <a:pt x="66" y="706"/>
                  </a:lnTo>
                  <a:lnTo>
                    <a:pt x="58" y="705"/>
                  </a:lnTo>
                  <a:lnTo>
                    <a:pt x="51" y="705"/>
                  </a:lnTo>
                  <a:lnTo>
                    <a:pt x="47" y="713"/>
                  </a:lnTo>
                  <a:lnTo>
                    <a:pt x="50" y="728"/>
                  </a:lnTo>
                  <a:lnTo>
                    <a:pt x="52" y="741"/>
                  </a:lnTo>
                  <a:lnTo>
                    <a:pt x="54" y="748"/>
                  </a:lnTo>
                  <a:lnTo>
                    <a:pt x="35" y="755"/>
                  </a:lnTo>
                  <a:lnTo>
                    <a:pt x="0" y="793"/>
                  </a:lnTo>
                  <a:lnTo>
                    <a:pt x="19" y="903"/>
                  </a:lnTo>
                  <a:lnTo>
                    <a:pt x="54" y="909"/>
                  </a:lnTo>
                  <a:lnTo>
                    <a:pt x="54" y="911"/>
                  </a:lnTo>
                  <a:lnTo>
                    <a:pt x="53" y="916"/>
                  </a:lnTo>
                  <a:lnTo>
                    <a:pt x="49" y="922"/>
                  </a:lnTo>
                  <a:lnTo>
                    <a:pt x="42" y="928"/>
                  </a:lnTo>
                  <a:lnTo>
                    <a:pt x="37" y="931"/>
                  </a:lnTo>
                  <a:lnTo>
                    <a:pt x="31" y="934"/>
                  </a:lnTo>
                  <a:lnTo>
                    <a:pt x="26" y="937"/>
                  </a:lnTo>
                  <a:lnTo>
                    <a:pt x="21" y="941"/>
                  </a:lnTo>
                  <a:lnTo>
                    <a:pt x="15" y="945"/>
                  </a:lnTo>
                  <a:lnTo>
                    <a:pt x="12" y="950"/>
                  </a:lnTo>
                  <a:lnTo>
                    <a:pt x="8" y="955"/>
                  </a:lnTo>
                  <a:lnTo>
                    <a:pt x="6" y="959"/>
                  </a:lnTo>
                  <a:lnTo>
                    <a:pt x="9" y="987"/>
                  </a:lnTo>
                  <a:lnTo>
                    <a:pt x="20" y="1038"/>
                  </a:lnTo>
                  <a:lnTo>
                    <a:pt x="30" y="1085"/>
                  </a:lnTo>
                  <a:lnTo>
                    <a:pt x="35" y="1106"/>
                  </a:lnTo>
                  <a:lnTo>
                    <a:pt x="29" y="1283"/>
                  </a:lnTo>
                  <a:lnTo>
                    <a:pt x="161" y="1311"/>
                  </a:lnTo>
                  <a:lnTo>
                    <a:pt x="181" y="1378"/>
                  </a:lnTo>
                  <a:lnTo>
                    <a:pt x="174" y="1407"/>
                  </a:lnTo>
                  <a:lnTo>
                    <a:pt x="22" y="1552"/>
                  </a:lnTo>
                  <a:lnTo>
                    <a:pt x="29" y="1590"/>
                  </a:lnTo>
                  <a:lnTo>
                    <a:pt x="54" y="1599"/>
                  </a:lnTo>
                  <a:lnTo>
                    <a:pt x="244" y="1682"/>
                  </a:lnTo>
                  <a:lnTo>
                    <a:pt x="459" y="1673"/>
                  </a:lnTo>
                  <a:lnTo>
                    <a:pt x="545" y="1698"/>
                  </a:lnTo>
                  <a:lnTo>
                    <a:pt x="573" y="1669"/>
                  </a:lnTo>
                  <a:lnTo>
                    <a:pt x="728" y="1666"/>
                  </a:lnTo>
                  <a:lnTo>
                    <a:pt x="753" y="1647"/>
                  </a:lnTo>
                  <a:lnTo>
                    <a:pt x="886" y="1615"/>
                  </a:lnTo>
                  <a:lnTo>
                    <a:pt x="896" y="1457"/>
                  </a:lnTo>
                  <a:lnTo>
                    <a:pt x="911" y="1412"/>
                  </a:lnTo>
                  <a:lnTo>
                    <a:pt x="933" y="1410"/>
                  </a:lnTo>
                  <a:lnTo>
                    <a:pt x="955" y="1372"/>
                  </a:lnTo>
                  <a:lnTo>
                    <a:pt x="958" y="1371"/>
                  </a:lnTo>
                  <a:lnTo>
                    <a:pt x="964" y="1369"/>
                  </a:lnTo>
                  <a:lnTo>
                    <a:pt x="972" y="1364"/>
                  </a:lnTo>
                  <a:lnTo>
                    <a:pt x="977" y="1356"/>
                  </a:lnTo>
                  <a:lnTo>
                    <a:pt x="979" y="1356"/>
                  </a:lnTo>
                  <a:lnTo>
                    <a:pt x="985" y="1357"/>
                  </a:lnTo>
                  <a:lnTo>
                    <a:pt x="993" y="1359"/>
                  </a:lnTo>
                  <a:lnTo>
                    <a:pt x="1002" y="1360"/>
                  </a:lnTo>
                  <a:lnTo>
                    <a:pt x="1012" y="1363"/>
                  </a:lnTo>
                  <a:lnTo>
                    <a:pt x="1024" y="1365"/>
                  </a:lnTo>
                  <a:lnTo>
                    <a:pt x="1033" y="1367"/>
                  </a:lnTo>
                  <a:lnTo>
                    <a:pt x="1040" y="1369"/>
                  </a:lnTo>
                  <a:lnTo>
                    <a:pt x="1047" y="1369"/>
                  </a:lnTo>
                  <a:lnTo>
                    <a:pt x="1056" y="1369"/>
                  </a:lnTo>
                  <a:lnTo>
                    <a:pt x="1067" y="1366"/>
                  </a:lnTo>
                  <a:lnTo>
                    <a:pt x="1078" y="1364"/>
                  </a:lnTo>
                  <a:lnTo>
                    <a:pt x="1088" y="1360"/>
                  </a:lnTo>
                  <a:lnTo>
                    <a:pt x="1098" y="1357"/>
                  </a:lnTo>
                  <a:lnTo>
                    <a:pt x="1107" y="1352"/>
                  </a:lnTo>
                  <a:lnTo>
                    <a:pt x="1113" y="1349"/>
                  </a:lnTo>
                  <a:lnTo>
                    <a:pt x="1121" y="1340"/>
                  </a:lnTo>
                  <a:lnTo>
                    <a:pt x="1125" y="1328"/>
                  </a:lnTo>
                  <a:lnTo>
                    <a:pt x="1122" y="1320"/>
                  </a:lnTo>
                  <a:lnTo>
                    <a:pt x="1107" y="1318"/>
                  </a:lnTo>
                  <a:lnTo>
                    <a:pt x="1093" y="1318"/>
                  </a:lnTo>
                  <a:lnTo>
                    <a:pt x="1092" y="1314"/>
                  </a:lnTo>
                  <a:lnTo>
                    <a:pt x="1098" y="1310"/>
                  </a:lnTo>
                  <a:lnTo>
                    <a:pt x="1107" y="1305"/>
                  </a:lnTo>
                  <a:lnTo>
                    <a:pt x="1113" y="1303"/>
                  </a:lnTo>
                  <a:lnTo>
                    <a:pt x="1121" y="1301"/>
                  </a:lnTo>
                  <a:lnTo>
                    <a:pt x="1131" y="1297"/>
                  </a:lnTo>
                  <a:lnTo>
                    <a:pt x="1140" y="1295"/>
                  </a:lnTo>
                  <a:lnTo>
                    <a:pt x="1151" y="1292"/>
                  </a:lnTo>
                  <a:lnTo>
                    <a:pt x="1159" y="1289"/>
                  </a:lnTo>
                  <a:lnTo>
                    <a:pt x="1166" y="1287"/>
                  </a:lnTo>
                  <a:lnTo>
                    <a:pt x="1170" y="1283"/>
                  </a:lnTo>
                  <a:lnTo>
                    <a:pt x="1175" y="1275"/>
                  </a:lnTo>
                  <a:lnTo>
                    <a:pt x="1181" y="1267"/>
                  </a:lnTo>
                  <a:lnTo>
                    <a:pt x="1185" y="1260"/>
                  </a:lnTo>
                  <a:lnTo>
                    <a:pt x="1186" y="1258"/>
                  </a:lnTo>
                  <a:lnTo>
                    <a:pt x="1189" y="1258"/>
                  </a:lnTo>
                  <a:lnTo>
                    <a:pt x="1197" y="1258"/>
                  </a:lnTo>
                  <a:lnTo>
                    <a:pt x="1207" y="1257"/>
                  </a:lnTo>
                  <a:lnTo>
                    <a:pt x="1220" y="1257"/>
                  </a:lnTo>
                  <a:lnTo>
                    <a:pt x="1232" y="1257"/>
                  </a:lnTo>
                  <a:lnTo>
                    <a:pt x="1245" y="1257"/>
                  </a:lnTo>
                  <a:lnTo>
                    <a:pt x="1254" y="1257"/>
                  </a:lnTo>
                  <a:lnTo>
                    <a:pt x="1259" y="1258"/>
                  </a:lnTo>
                  <a:lnTo>
                    <a:pt x="1265" y="1265"/>
                  </a:lnTo>
                  <a:lnTo>
                    <a:pt x="1272" y="1277"/>
                  </a:lnTo>
                  <a:lnTo>
                    <a:pt x="1281" y="1289"/>
                  </a:lnTo>
                  <a:lnTo>
                    <a:pt x="1290" y="1292"/>
                  </a:lnTo>
                  <a:lnTo>
                    <a:pt x="1298" y="1289"/>
                  </a:lnTo>
                  <a:lnTo>
                    <a:pt x="1306" y="1284"/>
                  </a:lnTo>
                  <a:lnTo>
                    <a:pt x="1314" y="1281"/>
                  </a:lnTo>
                  <a:lnTo>
                    <a:pt x="1322" y="1280"/>
                  </a:lnTo>
                  <a:lnTo>
                    <a:pt x="1330" y="1279"/>
                  </a:lnTo>
                  <a:lnTo>
                    <a:pt x="1336" y="1274"/>
                  </a:lnTo>
                  <a:lnTo>
                    <a:pt x="1339" y="1267"/>
                  </a:lnTo>
                  <a:lnTo>
                    <a:pt x="1344" y="1258"/>
                  </a:lnTo>
                  <a:lnTo>
                    <a:pt x="1352" y="1247"/>
                  </a:lnTo>
                  <a:lnTo>
                    <a:pt x="1362" y="1237"/>
                  </a:lnTo>
                  <a:lnTo>
                    <a:pt x="1369" y="1227"/>
                  </a:lnTo>
                  <a:lnTo>
                    <a:pt x="1369" y="1216"/>
                  </a:lnTo>
                  <a:lnTo>
                    <a:pt x="1366" y="1196"/>
                  </a:lnTo>
                  <a:lnTo>
                    <a:pt x="1362" y="1162"/>
                  </a:lnTo>
                  <a:lnTo>
                    <a:pt x="1361" y="1132"/>
                  </a:lnTo>
                  <a:lnTo>
                    <a:pt x="1360" y="1118"/>
                  </a:lnTo>
                  <a:lnTo>
                    <a:pt x="1364" y="1116"/>
                  </a:lnTo>
                  <a:lnTo>
                    <a:pt x="1373" y="1111"/>
                  </a:lnTo>
                  <a:lnTo>
                    <a:pt x="1382" y="1105"/>
                  </a:lnTo>
                  <a:lnTo>
                    <a:pt x="1386" y="1095"/>
                  </a:lnTo>
                  <a:lnTo>
                    <a:pt x="1386" y="1085"/>
                  </a:lnTo>
                  <a:lnTo>
                    <a:pt x="1386" y="1075"/>
                  </a:lnTo>
                  <a:lnTo>
                    <a:pt x="1386" y="1068"/>
                  </a:lnTo>
                  <a:lnTo>
                    <a:pt x="1386" y="1064"/>
                  </a:lnTo>
                  <a:lnTo>
                    <a:pt x="1388" y="1063"/>
                  </a:lnTo>
                  <a:lnTo>
                    <a:pt x="1394" y="1058"/>
                  </a:lnTo>
                  <a:lnTo>
                    <a:pt x="1398" y="1052"/>
                  </a:lnTo>
                  <a:lnTo>
                    <a:pt x="1398" y="1042"/>
                  </a:lnTo>
                  <a:lnTo>
                    <a:pt x="1398" y="1037"/>
                  </a:lnTo>
                  <a:lnTo>
                    <a:pt x="1399" y="1031"/>
                  </a:lnTo>
                  <a:lnTo>
                    <a:pt x="1403" y="1025"/>
                  </a:lnTo>
                  <a:lnTo>
                    <a:pt x="1407" y="1020"/>
                  </a:lnTo>
                  <a:lnTo>
                    <a:pt x="1412" y="1016"/>
                  </a:lnTo>
                  <a:lnTo>
                    <a:pt x="1418" y="1012"/>
                  </a:lnTo>
                  <a:lnTo>
                    <a:pt x="1424" y="1011"/>
                  </a:lnTo>
                  <a:lnTo>
                    <a:pt x="1429" y="1010"/>
                  </a:lnTo>
                  <a:lnTo>
                    <a:pt x="1440" y="1011"/>
                  </a:lnTo>
                  <a:lnTo>
                    <a:pt x="1448" y="1012"/>
                  </a:lnTo>
                  <a:lnTo>
                    <a:pt x="1455" y="1012"/>
                  </a:lnTo>
                  <a:lnTo>
                    <a:pt x="1462" y="1008"/>
                  </a:lnTo>
                  <a:lnTo>
                    <a:pt x="1465" y="1003"/>
                  </a:lnTo>
                  <a:lnTo>
                    <a:pt x="1471" y="999"/>
                  </a:lnTo>
                  <a:lnTo>
                    <a:pt x="1476" y="994"/>
                  </a:lnTo>
                  <a:lnTo>
                    <a:pt x="1482" y="988"/>
                  </a:lnTo>
                  <a:lnTo>
                    <a:pt x="1488" y="984"/>
                  </a:lnTo>
                  <a:lnTo>
                    <a:pt x="1495" y="979"/>
                  </a:lnTo>
                  <a:lnTo>
                    <a:pt x="1501" y="975"/>
                  </a:lnTo>
                  <a:lnTo>
                    <a:pt x="1505" y="972"/>
                  </a:lnTo>
                  <a:lnTo>
                    <a:pt x="1512" y="967"/>
                  </a:lnTo>
                  <a:lnTo>
                    <a:pt x="1517" y="963"/>
                  </a:lnTo>
                  <a:lnTo>
                    <a:pt x="1518" y="958"/>
                  </a:lnTo>
                  <a:lnTo>
                    <a:pt x="1518" y="957"/>
                  </a:lnTo>
                  <a:lnTo>
                    <a:pt x="1521" y="937"/>
                  </a:lnTo>
                  <a:lnTo>
                    <a:pt x="1500" y="919"/>
                  </a:lnTo>
                  <a:lnTo>
                    <a:pt x="1501" y="917"/>
                  </a:lnTo>
                  <a:lnTo>
                    <a:pt x="1501" y="910"/>
                  </a:lnTo>
                  <a:lnTo>
                    <a:pt x="1496" y="902"/>
                  </a:lnTo>
                  <a:lnTo>
                    <a:pt x="1487" y="894"/>
                  </a:lnTo>
                  <a:lnTo>
                    <a:pt x="1473" y="884"/>
                  </a:lnTo>
                  <a:lnTo>
                    <a:pt x="1464" y="874"/>
                  </a:lnTo>
                  <a:lnTo>
                    <a:pt x="1457" y="865"/>
                  </a:lnTo>
                  <a:lnTo>
                    <a:pt x="1455" y="857"/>
                  </a:lnTo>
                  <a:lnTo>
                    <a:pt x="1457" y="850"/>
                  </a:lnTo>
                  <a:lnTo>
                    <a:pt x="1464" y="846"/>
                  </a:lnTo>
                  <a:lnTo>
                    <a:pt x="1473" y="844"/>
                  </a:lnTo>
                  <a:lnTo>
                    <a:pt x="1487" y="844"/>
                  </a:lnTo>
                  <a:lnTo>
                    <a:pt x="1494" y="845"/>
                  </a:lnTo>
                  <a:lnTo>
                    <a:pt x="1502" y="846"/>
                  </a:lnTo>
                  <a:lnTo>
                    <a:pt x="1509" y="849"/>
                  </a:lnTo>
                  <a:lnTo>
                    <a:pt x="1517" y="851"/>
                  </a:lnTo>
                  <a:lnTo>
                    <a:pt x="1526" y="853"/>
                  </a:lnTo>
                  <a:lnTo>
                    <a:pt x="1534" y="856"/>
                  </a:lnTo>
                  <a:lnTo>
                    <a:pt x="1543" y="857"/>
                  </a:lnTo>
                  <a:lnTo>
                    <a:pt x="1552" y="857"/>
                  </a:lnTo>
                  <a:lnTo>
                    <a:pt x="1563" y="856"/>
                  </a:lnTo>
                  <a:lnTo>
                    <a:pt x="1574" y="852"/>
                  </a:lnTo>
                  <a:lnTo>
                    <a:pt x="1586" y="850"/>
                  </a:lnTo>
                  <a:lnTo>
                    <a:pt x="1597" y="845"/>
                  </a:lnTo>
                  <a:lnTo>
                    <a:pt x="1609" y="841"/>
                  </a:lnTo>
                  <a:lnTo>
                    <a:pt x="1618" y="836"/>
                  </a:lnTo>
                  <a:lnTo>
                    <a:pt x="1625" y="830"/>
                  </a:lnTo>
                  <a:lnTo>
                    <a:pt x="1628" y="824"/>
                  </a:lnTo>
                  <a:lnTo>
                    <a:pt x="1633" y="808"/>
                  </a:lnTo>
                  <a:lnTo>
                    <a:pt x="1635" y="789"/>
                  </a:lnTo>
                  <a:lnTo>
                    <a:pt x="1634" y="771"/>
                  </a:lnTo>
                  <a:lnTo>
                    <a:pt x="1628" y="761"/>
                  </a:lnTo>
                  <a:lnTo>
                    <a:pt x="1622" y="754"/>
                  </a:lnTo>
                  <a:lnTo>
                    <a:pt x="1618" y="745"/>
                  </a:lnTo>
                  <a:lnTo>
                    <a:pt x="1619" y="735"/>
                  </a:lnTo>
                  <a:lnTo>
                    <a:pt x="1626" y="726"/>
                  </a:lnTo>
                  <a:lnTo>
                    <a:pt x="1625" y="723"/>
                  </a:lnTo>
                  <a:lnTo>
                    <a:pt x="1625" y="716"/>
                  </a:lnTo>
                  <a:lnTo>
                    <a:pt x="1627" y="709"/>
                  </a:lnTo>
                  <a:lnTo>
                    <a:pt x="1635" y="705"/>
                  </a:lnTo>
                  <a:lnTo>
                    <a:pt x="1645" y="699"/>
                  </a:lnTo>
                  <a:lnTo>
                    <a:pt x="1650" y="688"/>
                  </a:lnTo>
                  <a:lnTo>
                    <a:pt x="1653" y="679"/>
                  </a:lnTo>
                  <a:lnTo>
                    <a:pt x="1654" y="676"/>
                  </a:lnTo>
                  <a:lnTo>
                    <a:pt x="1657" y="676"/>
                  </a:lnTo>
                  <a:lnTo>
                    <a:pt x="1666" y="675"/>
                  </a:lnTo>
                  <a:lnTo>
                    <a:pt x="1676" y="672"/>
                  </a:lnTo>
                  <a:lnTo>
                    <a:pt x="1683" y="667"/>
                  </a:lnTo>
                  <a:lnTo>
                    <a:pt x="1689" y="655"/>
                  </a:lnTo>
                  <a:lnTo>
                    <a:pt x="1699" y="639"/>
                  </a:lnTo>
                  <a:lnTo>
                    <a:pt x="1704" y="620"/>
                  </a:lnTo>
                  <a:lnTo>
                    <a:pt x="1702" y="603"/>
                  </a:lnTo>
                  <a:lnTo>
                    <a:pt x="1696" y="590"/>
                  </a:lnTo>
                  <a:lnTo>
                    <a:pt x="1693" y="582"/>
                  </a:lnTo>
                  <a:lnTo>
                    <a:pt x="1694" y="577"/>
                  </a:lnTo>
                  <a:lnTo>
                    <a:pt x="1699" y="567"/>
                  </a:lnTo>
                  <a:lnTo>
                    <a:pt x="1701" y="555"/>
                  </a:lnTo>
                  <a:lnTo>
                    <a:pt x="1698" y="543"/>
                  </a:lnTo>
                  <a:lnTo>
                    <a:pt x="1692" y="533"/>
                  </a:lnTo>
                  <a:lnTo>
                    <a:pt x="1689" y="529"/>
                  </a:lnTo>
                  <a:lnTo>
                    <a:pt x="1687" y="525"/>
                  </a:lnTo>
                  <a:lnTo>
                    <a:pt x="1684" y="513"/>
                  </a:lnTo>
                  <a:lnTo>
                    <a:pt x="1677" y="499"/>
                  </a:lnTo>
                  <a:lnTo>
                    <a:pt x="1670" y="486"/>
                  </a:lnTo>
                  <a:lnTo>
                    <a:pt x="1662" y="474"/>
                  </a:lnTo>
                  <a:lnTo>
                    <a:pt x="1654" y="465"/>
                  </a:lnTo>
                  <a:lnTo>
                    <a:pt x="1647" y="459"/>
                  </a:lnTo>
                  <a:lnTo>
                    <a:pt x="1645" y="457"/>
                  </a:lnTo>
                  <a:lnTo>
                    <a:pt x="1642" y="454"/>
                  </a:lnTo>
                  <a:lnTo>
                    <a:pt x="1638" y="450"/>
                  </a:lnTo>
                  <a:lnTo>
                    <a:pt x="1637" y="445"/>
                  </a:lnTo>
                  <a:lnTo>
                    <a:pt x="1641" y="442"/>
                  </a:lnTo>
                  <a:lnTo>
                    <a:pt x="1649" y="439"/>
                  </a:lnTo>
                  <a:lnTo>
                    <a:pt x="1655" y="437"/>
                  </a:lnTo>
                  <a:lnTo>
                    <a:pt x="1660" y="435"/>
                  </a:lnTo>
                  <a:lnTo>
                    <a:pt x="1664" y="429"/>
                  </a:lnTo>
                  <a:lnTo>
                    <a:pt x="1666" y="424"/>
                  </a:lnTo>
                  <a:lnTo>
                    <a:pt x="1670" y="419"/>
                  </a:lnTo>
                  <a:lnTo>
                    <a:pt x="1675" y="413"/>
                  </a:lnTo>
                  <a:lnTo>
                    <a:pt x="1679" y="406"/>
                  </a:lnTo>
                  <a:lnTo>
                    <a:pt x="1685" y="401"/>
                  </a:lnTo>
                  <a:lnTo>
                    <a:pt x="1691" y="397"/>
                  </a:lnTo>
                  <a:lnTo>
                    <a:pt x="1698" y="393"/>
                  </a:lnTo>
                  <a:lnTo>
                    <a:pt x="1704" y="393"/>
                  </a:lnTo>
                  <a:lnTo>
                    <a:pt x="1716" y="391"/>
                  </a:lnTo>
                  <a:lnTo>
                    <a:pt x="1722" y="384"/>
                  </a:lnTo>
                  <a:lnTo>
                    <a:pt x="1724" y="375"/>
                  </a:lnTo>
                  <a:lnTo>
                    <a:pt x="1724" y="371"/>
                  </a:lnTo>
                  <a:lnTo>
                    <a:pt x="1726" y="371"/>
                  </a:lnTo>
                  <a:lnTo>
                    <a:pt x="1731" y="370"/>
                  </a:lnTo>
                  <a:lnTo>
                    <a:pt x="1738" y="368"/>
                  </a:lnTo>
                  <a:lnTo>
                    <a:pt x="1746" y="365"/>
                  </a:lnTo>
                  <a:lnTo>
                    <a:pt x="1755" y="360"/>
                  </a:lnTo>
                  <a:lnTo>
                    <a:pt x="1763" y="354"/>
                  </a:lnTo>
                  <a:lnTo>
                    <a:pt x="1770" y="346"/>
                  </a:lnTo>
                  <a:lnTo>
                    <a:pt x="1775" y="337"/>
                  </a:lnTo>
                  <a:lnTo>
                    <a:pt x="1782" y="327"/>
                  </a:lnTo>
                  <a:lnTo>
                    <a:pt x="1794" y="318"/>
                  </a:lnTo>
                  <a:lnTo>
                    <a:pt x="1809" y="313"/>
                  </a:lnTo>
                  <a:lnTo>
                    <a:pt x="1828" y="307"/>
                  </a:lnTo>
                  <a:lnTo>
                    <a:pt x="1844" y="303"/>
                  </a:lnTo>
                  <a:lnTo>
                    <a:pt x="1859" y="301"/>
                  </a:lnTo>
                  <a:lnTo>
                    <a:pt x="1869" y="299"/>
                  </a:lnTo>
                  <a:lnTo>
                    <a:pt x="1873" y="299"/>
                  </a:lnTo>
                  <a:lnTo>
                    <a:pt x="2050" y="295"/>
                  </a:lnTo>
                  <a:lnTo>
                    <a:pt x="2106" y="257"/>
                  </a:lnTo>
                  <a:lnTo>
                    <a:pt x="2097" y="219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93963" y="1356599"/>
              <a:ext cx="2013500" cy="1894107"/>
            </a:xfrm>
            <a:custGeom>
              <a:avLst/>
              <a:gdLst/>
              <a:ahLst/>
              <a:cxnLst>
                <a:cxn ang="0">
                  <a:pos x="61" y="1801"/>
                </a:cxn>
                <a:cxn ang="0">
                  <a:pos x="116" y="1767"/>
                </a:cxn>
                <a:cxn ang="0">
                  <a:pos x="167" y="1770"/>
                </a:cxn>
                <a:cxn ang="0">
                  <a:pos x="256" y="1775"/>
                </a:cxn>
                <a:cxn ang="0">
                  <a:pos x="336" y="1759"/>
                </a:cxn>
                <a:cxn ang="0">
                  <a:pos x="383" y="1754"/>
                </a:cxn>
                <a:cxn ang="0">
                  <a:pos x="441" y="1796"/>
                </a:cxn>
                <a:cxn ang="0">
                  <a:pos x="576" y="1767"/>
                </a:cxn>
                <a:cxn ang="0">
                  <a:pos x="695" y="1740"/>
                </a:cxn>
                <a:cxn ang="0">
                  <a:pos x="715" y="1758"/>
                </a:cxn>
                <a:cxn ang="0">
                  <a:pos x="733" y="1814"/>
                </a:cxn>
                <a:cxn ang="0">
                  <a:pos x="796" y="1868"/>
                </a:cxn>
                <a:cxn ang="0">
                  <a:pos x="821" y="1959"/>
                </a:cxn>
                <a:cxn ang="0">
                  <a:pos x="842" y="2005"/>
                </a:cxn>
                <a:cxn ang="0">
                  <a:pos x="880" y="2004"/>
                </a:cxn>
                <a:cxn ang="0">
                  <a:pos x="878" y="1973"/>
                </a:cxn>
                <a:cxn ang="0">
                  <a:pos x="914" y="2009"/>
                </a:cxn>
                <a:cxn ang="0">
                  <a:pos x="1014" y="1949"/>
                </a:cxn>
                <a:cxn ang="0">
                  <a:pos x="1306" y="1954"/>
                </a:cxn>
                <a:cxn ang="0">
                  <a:pos x="1300" y="1798"/>
                </a:cxn>
                <a:cxn ang="0">
                  <a:pos x="1198" y="1695"/>
                </a:cxn>
                <a:cxn ang="0">
                  <a:pos x="1134" y="1585"/>
                </a:cxn>
                <a:cxn ang="0">
                  <a:pos x="1187" y="1457"/>
                </a:cxn>
                <a:cxn ang="0">
                  <a:pos x="1286" y="1430"/>
                </a:cxn>
                <a:cxn ang="0">
                  <a:pos x="1411" y="1399"/>
                </a:cxn>
                <a:cxn ang="0">
                  <a:pos x="1496" y="1287"/>
                </a:cxn>
                <a:cxn ang="0">
                  <a:pos x="1623" y="1147"/>
                </a:cxn>
                <a:cxn ang="0">
                  <a:pos x="1702" y="1011"/>
                </a:cxn>
                <a:cxn ang="0">
                  <a:pos x="1775" y="889"/>
                </a:cxn>
                <a:cxn ang="0">
                  <a:pos x="1822" y="765"/>
                </a:cxn>
                <a:cxn ang="0">
                  <a:pos x="1824" y="697"/>
                </a:cxn>
                <a:cxn ang="0">
                  <a:pos x="1742" y="615"/>
                </a:cxn>
                <a:cxn ang="0">
                  <a:pos x="1726" y="483"/>
                </a:cxn>
                <a:cxn ang="0">
                  <a:pos x="1689" y="372"/>
                </a:cxn>
                <a:cxn ang="0">
                  <a:pos x="1796" y="376"/>
                </a:cxn>
                <a:cxn ang="0">
                  <a:pos x="1945" y="368"/>
                </a:cxn>
                <a:cxn ang="0">
                  <a:pos x="2067" y="307"/>
                </a:cxn>
                <a:cxn ang="0">
                  <a:pos x="2168" y="207"/>
                </a:cxn>
                <a:cxn ang="0">
                  <a:pos x="2071" y="207"/>
                </a:cxn>
                <a:cxn ang="0">
                  <a:pos x="1943" y="169"/>
                </a:cxn>
                <a:cxn ang="0">
                  <a:pos x="1867" y="44"/>
                </a:cxn>
                <a:cxn ang="0">
                  <a:pos x="1761" y="5"/>
                </a:cxn>
                <a:cxn ang="0">
                  <a:pos x="1651" y="39"/>
                </a:cxn>
                <a:cxn ang="0">
                  <a:pos x="1466" y="53"/>
                </a:cxn>
                <a:cxn ang="0">
                  <a:pos x="1359" y="130"/>
                </a:cxn>
                <a:cxn ang="0">
                  <a:pos x="1379" y="243"/>
                </a:cxn>
                <a:cxn ang="0">
                  <a:pos x="1355" y="339"/>
                </a:cxn>
                <a:cxn ang="0">
                  <a:pos x="1321" y="456"/>
                </a:cxn>
                <a:cxn ang="0">
                  <a:pos x="1205" y="469"/>
                </a:cxn>
                <a:cxn ang="0">
                  <a:pos x="1217" y="579"/>
                </a:cxn>
                <a:cxn ang="0">
                  <a:pos x="1113" y="647"/>
                </a:cxn>
                <a:cxn ang="0">
                  <a:pos x="1066" y="822"/>
                </a:cxn>
                <a:cxn ang="0">
                  <a:pos x="927" y="824"/>
                </a:cxn>
                <a:cxn ang="0">
                  <a:pos x="869" y="887"/>
                </a:cxn>
                <a:cxn ang="0">
                  <a:pos x="761" y="894"/>
                </a:cxn>
                <a:cxn ang="0">
                  <a:pos x="607" y="1109"/>
                </a:cxn>
                <a:cxn ang="0">
                  <a:pos x="41" y="1129"/>
                </a:cxn>
                <a:cxn ang="0">
                  <a:pos x="158" y="1284"/>
                </a:cxn>
                <a:cxn ang="0">
                  <a:pos x="276" y="1480"/>
                </a:cxn>
                <a:cxn ang="0">
                  <a:pos x="99" y="1603"/>
                </a:cxn>
              </a:cxnLst>
              <a:rect l="0" t="0" r="r" b="b"/>
              <a:pathLst>
                <a:path w="2168" h="2035">
                  <a:moveTo>
                    <a:pt x="31" y="1770"/>
                  </a:moveTo>
                  <a:lnTo>
                    <a:pt x="33" y="1770"/>
                  </a:lnTo>
                  <a:lnTo>
                    <a:pt x="38" y="1770"/>
                  </a:lnTo>
                  <a:lnTo>
                    <a:pt x="44" y="1770"/>
                  </a:lnTo>
                  <a:lnTo>
                    <a:pt x="48" y="1769"/>
                  </a:lnTo>
                  <a:lnTo>
                    <a:pt x="52" y="1767"/>
                  </a:lnTo>
                  <a:lnTo>
                    <a:pt x="58" y="1763"/>
                  </a:lnTo>
                  <a:lnTo>
                    <a:pt x="62" y="1763"/>
                  </a:lnTo>
                  <a:lnTo>
                    <a:pt x="66" y="1765"/>
                  </a:lnTo>
                  <a:lnTo>
                    <a:pt x="68" y="1768"/>
                  </a:lnTo>
                  <a:lnTo>
                    <a:pt x="68" y="1770"/>
                  </a:lnTo>
                  <a:lnTo>
                    <a:pt x="67" y="1773"/>
                  </a:lnTo>
                  <a:lnTo>
                    <a:pt x="63" y="1776"/>
                  </a:lnTo>
                  <a:lnTo>
                    <a:pt x="61" y="1779"/>
                  </a:lnTo>
                  <a:lnTo>
                    <a:pt x="59" y="1784"/>
                  </a:lnTo>
                  <a:lnTo>
                    <a:pt x="59" y="1791"/>
                  </a:lnTo>
                  <a:lnTo>
                    <a:pt x="59" y="1797"/>
                  </a:lnTo>
                  <a:lnTo>
                    <a:pt x="60" y="1800"/>
                  </a:lnTo>
                  <a:lnTo>
                    <a:pt x="61" y="1801"/>
                  </a:lnTo>
                  <a:lnTo>
                    <a:pt x="61" y="1801"/>
                  </a:lnTo>
                  <a:lnTo>
                    <a:pt x="61" y="1800"/>
                  </a:lnTo>
                  <a:lnTo>
                    <a:pt x="62" y="1798"/>
                  </a:lnTo>
                  <a:lnTo>
                    <a:pt x="66" y="1794"/>
                  </a:lnTo>
                  <a:lnTo>
                    <a:pt x="70" y="1792"/>
                  </a:lnTo>
                  <a:lnTo>
                    <a:pt x="74" y="1792"/>
                  </a:lnTo>
                  <a:lnTo>
                    <a:pt x="74" y="1792"/>
                  </a:lnTo>
                  <a:lnTo>
                    <a:pt x="75" y="1791"/>
                  </a:lnTo>
                  <a:lnTo>
                    <a:pt x="77" y="1790"/>
                  </a:lnTo>
                  <a:lnTo>
                    <a:pt x="82" y="1788"/>
                  </a:lnTo>
                  <a:lnTo>
                    <a:pt x="86" y="1785"/>
                  </a:lnTo>
                  <a:lnTo>
                    <a:pt x="89" y="1785"/>
                  </a:lnTo>
                  <a:lnTo>
                    <a:pt x="91" y="1786"/>
                  </a:lnTo>
                  <a:lnTo>
                    <a:pt x="93" y="1784"/>
                  </a:lnTo>
                  <a:lnTo>
                    <a:pt x="94" y="1781"/>
                  </a:lnTo>
                  <a:lnTo>
                    <a:pt x="96" y="1779"/>
                  </a:lnTo>
                  <a:lnTo>
                    <a:pt x="98" y="1777"/>
                  </a:lnTo>
                  <a:lnTo>
                    <a:pt x="101" y="1776"/>
                  </a:lnTo>
                  <a:lnTo>
                    <a:pt x="107" y="1773"/>
                  </a:lnTo>
                  <a:lnTo>
                    <a:pt x="112" y="1769"/>
                  </a:lnTo>
                  <a:lnTo>
                    <a:pt x="116" y="1767"/>
                  </a:lnTo>
                  <a:lnTo>
                    <a:pt x="117" y="1766"/>
                  </a:lnTo>
                  <a:lnTo>
                    <a:pt x="117" y="1766"/>
                  </a:lnTo>
                  <a:lnTo>
                    <a:pt x="120" y="1765"/>
                  </a:lnTo>
                  <a:lnTo>
                    <a:pt x="121" y="1766"/>
                  </a:lnTo>
                  <a:lnTo>
                    <a:pt x="124" y="1767"/>
                  </a:lnTo>
                  <a:lnTo>
                    <a:pt x="128" y="1768"/>
                  </a:lnTo>
                  <a:lnTo>
                    <a:pt x="134" y="1768"/>
                  </a:lnTo>
                  <a:lnTo>
                    <a:pt x="137" y="1768"/>
                  </a:lnTo>
                  <a:lnTo>
                    <a:pt x="139" y="1771"/>
                  </a:lnTo>
                  <a:lnTo>
                    <a:pt x="140" y="1776"/>
                  </a:lnTo>
                  <a:lnTo>
                    <a:pt x="142" y="1779"/>
                  </a:lnTo>
                  <a:lnTo>
                    <a:pt x="144" y="1781"/>
                  </a:lnTo>
                  <a:lnTo>
                    <a:pt x="147" y="1778"/>
                  </a:lnTo>
                  <a:lnTo>
                    <a:pt x="151" y="1776"/>
                  </a:lnTo>
                  <a:lnTo>
                    <a:pt x="154" y="1776"/>
                  </a:lnTo>
                  <a:lnTo>
                    <a:pt x="158" y="1776"/>
                  </a:lnTo>
                  <a:lnTo>
                    <a:pt x="160" y="1775"/>
                  </a:lnTo>
                  <a:lnTo>
                    <a:pt x="163" y="1773"/>
                  </a:lnTo>
                  <a:lnTo>
                    <a:pt x="166" y="1773"/>
                  </a:lnTo>
                  <a:lnTo>
                    <a:pt x="167" y="1770"/>
                  </a:lnTo>
                  <a:lnTo>
                    <a:pt x="170" y="1767"/>
                  </a:lnTo>
                  <a:lnTo>
                    <a:pt x="174" y="1762"/>
                  </a:lnTo>
                  <a:lnTo>
                    <a:pt x="177" y="1760"/>
                  </a:lnTo>
                  <a:lnTo>
                    <a:pt x="181" y="1760"/>
                  </a:lnTo>
                  <a:lnTo>
                    <a:pt x="184" y="1762"/>
                  </a:lnTo>
                  <a:lnTo>
                    <a:pt x="189" y="1765"/>
                  </a:lnTo>
                  <a:lnTo>
                    <a:pt x="193" y="1765"/>
                  </a:lnTo>
                  <a:lnTo>
                    <a:pt x="199" y="1766"/>
                  </a:lnTo>
                  <a:lnTo>
                    <a:pt x="203" y="1767"/>
                  </a:lnTo>
                  <a:lnTo>
                    <a:pt x="208" y="1770"/>
                  </a:lnTo>
                  <a:lnTo>
                    <a:pt x="218" y="1773"/>
                  </a:lnTo>
                  <a:lnTo>
                    <a:pt x="226" y="1775"/>
                  </a:lnTo>
                  <a:lnTo>
                    <a:pt x="229" y="1776"/>
                  </a:lnTo>
                  <a:lnTo>
                    <a:pt x="230" y="1775"/>
                  </a:lnTo>
                  <a:lnTo>
                    <a:pt x="234" y="1774"/>
                  </a:lnTo>
                  <a:lnTo>
                    <a:pt x="237" y="1773"/>
                  </a:lnTo>
                  <a:lnTo>
                    <a:pt x="241" y="1771"/>
                  </a:lnTo>
                  <a:lnTo>
                    <a:pt x="245" y="1773"/>
                  </a:lnTo>
                  <a:lnTo>
                    <a:pt x="251" y="1774"/>
                  </a:lnTo>
                  <a:lnTo>
                    <a:pt x="256" y="1775"/>
                  </a:lnTo>
                  <a:lnTo>
                    <a:pt x="258" y="1776"/>
                  </a:lnTo>
                  <a:lnTo>
                    <a:pt x="271" y="1779"/>
                  </a:lnTo>
                  <a:lnTo>
                    <a:pt x="272" y="1778"/>
                  </a:lnTo>
                  <a:lnTo>
                    <a:pt x="274" y="1776"/>
                  </a:lnTo>
                  <a:lnTo>
                    <a:pt x="277" y="1775"/>
                  </a:lnTo>
                  <a:lnTo>
                    <a:pt x="282" y="1776"/>
                  </a:lnTo>
                  <a:lnTo>
                    <a:pt x="288" y="1777"/>
                  </a:lnTo>
                  <a:lnTo>
                    <a:pt x="295" y="1778"/>
                  </a:lnTo>
                  <a:lnTo>
                    <a:pt x="300" y="1779"/>
                  </a:lnTo>
                  <a:lnTo>
                    <a:pt x="303" y="1779"/>
                  </a:lnTo>
                  <a:lnTo>
                    <a:pt x="302" y="1777"/>
                  </a:lnTo>
                  <a:lnTo>
                    <a:pt x="300" y="1773"/>
                  </a:lnTo>
                  <a:lnTo>
                    <a:pt x="299" y="1767"/>
                  </a:lnTo>
                  <a:lnTo>
                    <a:pt x="300" y="1762"/>
                  </a:lnTo>
                  <a:lnTo>
                    <a:pt x="304" y="1759"/>
                  </a:lnTo>
                  <a:lnTo>
                    <a:pt x="310" y="1754"/>
                  </a:lnTo>
                  <a:lnTo>
                    <a:pt x="317" y="1752"/>
                  </a:lnTo>
                  <a:lnTo>
                    <a:pt x="325" y="1754"/>
                  </a:lnTo>
                  <a:lnTo>
                    <a:pt x="332" y="1758"/>
                  </a:lnTo>
                  <a:lnTo>
                    <a:pt x="336" y="1759"/>
                  </a:lnTo>
                  <a:lnTo>
                    <a:pt x="340" y="1760"/>
                  </a:lnTo>
                  <a:lnTo>
                    <a:pt x="341" y="1760"/>
                  </a:lnTo>
                  <a:lnTo>
                    <a:pt x="342" y="1760"/>
                  </a:lnTo>
                  <a:lnTo>
                    <a:pt x="345" y="1760"/>
                  </a:lnTo>
                  <a:lnTo>
                    <a:pt x="349" y="1762"/>
                  </a:lnTo>
                  <a:lnTo>
                    <a:pt x="350" y="1765"/>
                  </a:lnTo>
                  <a:lnTo>
                    <a:pt x="350" y="1768"/>
                  </a:lnTo>
                  <a:lnTo>
                    <a:pt x="352" y="1769"/>
                  </a:lnTo>
                  <a:lnTo>
                    <a:pt x="356" y="1768"/>
                  </a:lnTo>
                  <a:lnTo>
                    <a:pt x="358" y="1765"/>
                  </a:lnTo>
                  <a:lnTo>
                    <a:pt x="359" y="1761"/>
                  </a:lnTo>
                  <a:lnTo>
                    <a:pt x="363" y="1759"/>
                  </a:lnTo>
                  <a:lnTo>
                    <a:pt x="366" y="1759"/>
                  </a:lnTo>
                  <a:lnTo>
                    <a:pt x="370" y="1760"/>
                  </a:lnTo>
                  <a:lnTo>
                    <a:pt x="372" y="1760"/>
                  </a:lnTo>
                  <a:lnTo>
                    <a:pt x="375" y="1758"/>
                  </a:lnTo>
                  <a:lnTo>
                    <a:pt x="376" y="1754"/>
                  </a:lnTo>
                  <a:lnTo>
                    <a:pt x="378" y="1753"/>
                  </a:lnTo>
                  <a:lnTo>
                    <a:pt x="385" y="1745"/>
                  </a:lnTo>
                  <a:lnTo>
                    <a:pt x="383" y="1754"/>
                  </a:lnTo>
                  <a:lnTo>
                    <a:pt x="391" y="1770"/>
                  </a:lnTo>
                  <a:lnTo>
                    <a:pt x="393" y="1770"/>
                  </a:lnTo>
                  <a:lnTo>
                    <a:pt x="395" y="1769"/>
                  </a:lnTo>
                  <a:lnTo>
                    <a:pt x="398" y="1769"/>
                  </a:lnTo>
                  <a:lnTo>
                    <a:pt x="402" y="1771"/>
                  </a:lnTo>
                  <a:lnTo>
                    <a:pt x="403" y="1774"/>
                  </a:lnTo>
                  <a:lnTo>
                    <a:pt x="404" y="1776"/>
                  </a:lnTo>
                  <a:lnTo>
                    <a:pt x="406" y="1776"/>
                  </a:lnTo>
                  <a:lnTo>
                    <a:pt x="410" y="1776"/>
                  </a:lnTo>
                  <a:lnTo>
                    <a:pt x="413" y="1777"/>
                  </a:lnTo>
                  <a:lnTo>
                    <a:pt x="417" y="1779"/>
                  </a:lnTo>
                  <a:lnTo>
                    <a:pt x="418" y="1783"/>
                  </a:lnTo>
                  <a:lnTo>
                    <a:pt x="419" y="1784"/>
                  </a:lnTo>
                  <a:lnTo>
                    <a:pt x="432" y="1784"/>
                  </a:lnTo>
                  <a:lnTo>
                    <a:pt x="439" y="1777"/>
                  </a:lnTo>
                  <a:lnTo>
                    <a:pt x="446" y="1783"/>
                  </a:lnTo>
                  <a:lnTo>
                    <a:pt x="444" y="1784"/>
                  </a:lnTo>
                  <a:lnTo>
                    <a:pt x="443" y="1788"/>
                  </a:lnTo>
                  <a:lnTo>
                    <a:pt x="442" y="1792"/>
                  </a:lnTo>
                  <a:lnTo>
                    <a:pt x="441" y="1796"/>
                  </a:lnTo>
                  <a:lnTo>
                    <a:pt x="442" y="1798"/>
                  </a:lnTo>
                  <a:lnTo>
                    <a:pt x="444" y="1798"/>
                  </a:lnTo>
                  <a:lnTo>
                    <a:pt x="447" y="1798"/>
                  </a:lnTo>
                  <a:lnTo>
                    <a:pt x="448" y="1798"/>
                  </a:lnTo>
                  <a:lnTo>
                    <a:pt x="455" y="1800"/>
                  </a:lnTo>
                  <a:lnTo>
                    <a:pt x="454" y="1789"/>
                  </a:lnTo>
                  <a:lnTo>
                    <a:pt x="457" y="1777"/>
                  </a:lnTo>
                  <a:lnTo>
                    <a:pt x="464" y="1770"/>
                  </a:lnTo>
                  <a:lnTo>
                    <a:pt x="477" y="1771"/>
                  </a:lnTo>
                  <a:lnTo>
                    <a:pt x="495" y="1777"/>
                  </a:lnTo>
                  <a:lnTo>
                    <a:pt x="503" y="1769"/>
                  </a:lnTo>
                  <a:lnTo>
                    <a:pt x="520" y="1775"/>
                  </a:lnTo>
                  <a:lnTo>
                    <a:pt x="526" y="1782"/>
                  </a:lnTo>
                  <a:lnTo>
                    <a:pt x="542" y="1771"/>
                  </a:lnTo>
                  <a:lnTo>
                    <a:pt x="554" y="1776"/>
                  </a:lnTo>
                  <a:lnTo>
                    <a:pt x="561" y="1767"/>
                  </a:lnTo>
                  <a:lnTo>
                    <a:pt x="562" y="1767"/>
                  </a:lnTo>
                  <a:lnTo>
                    <a:pt x="566" y="1767"/>
                  </a:lnTo>
                  <a:lnTo>
                    <a:pt x="571" y="1767"/>
                  </a:lnTo>
                  <a:lnTo>
                    <a:pt x="576" y="1767"/>
                  </a:lnTo>
                  <a:lnTo>
                    <a:pt x="578" y="1768"/>
                  </a:lnTo>
                  <a:lnTo>
                    <a:pt x="579" y="1771"/>
                  </a:lnTo>
                  <a:lnTo>
                    <a:pt x="579" y="1776"/>
                  </a:lnTo>
                  <a:lnTo>
                    <a:pt x="579" y="1777"/>
                  </a:lnTo>
                  <a:lnTo>
                    <a:pt x="596" y="1773"/>
                  </a:lnTo>
                  <a:lnTo>
                    <a:pt x="608" y="1766"/>
                  </a:lnTo>
                  <a:lnTo>
                    <a:pt x="616" y="1763"/>
                  </a:lnTo>
                  <a:lnTo>
                    <a:pt x="623" y="1760"/>
                  </a:lnTo>
                  <a:lnTo>
                    <a:pt x="641" y="1766"/>
                  </a:lnTo>
                  <a:lnTo>
                    <a:pt x="660" y="1762"/>
                  </a:lnTo>
                  <a:lnTo>
                    <a:pt x="679" y="1758"/>
                  </a:lnTo>
                  <a:lnTo>
                    <a:pt x="679" y="1752"/>
                  </a:lnTo>
                  <a:lnTo>
                    <a:pt x="662" y="1752"/>
                  </a:lnTo>
                  <a:lnTo>
                    <a:pt x="662" y="1750"/>
                  </a:lnTo>
                  <a:lnTo>
                    <a:pt x="663" y="1746"/>
                  </a:lnTo>
                  <a:lnTo>
                    <a:pt x="668" y="1743"/>
                  </a:lnTo>
                  <a:lnTo>
                    <a:pt x="677" y="1740"/>
                  </a:lnTo>
                  <a:lnTo>
                    <a:pt x="683" y="1740"/>
                  </a:lnTo>
                  <a:lnTo>
                    <a:pt x="690" y="1740"/>
                  </a:lnTo>
                  <a:lnTo>
                    <a:pt x="695" y="1740"/>
                  </a:lnTo>
                  <a:lnTo>
                    <a:pt x="702" y="1741"/>
                  </a:lnTo>
                  <a:lnTo>
                    <a:pt x="707" y="1741"/>
                  </a:lnTo>
                  <a:lnTo>
                    <a:pt x="709" y="1743"/>
                  </a:lnTo>
                  <a:lnTo>
                    <a:pt x="710" y="1744"/>
                  </a:lnTo>
                  <a:lnTo>
                    <a:pt x="709" y="1745"/>
                  </a:lnTo>
                  <a:lnTo>
                    <a:pt x="703" y="1746"/>
                  </a:lnTo>
                  <a:lnTo>
                    <a:pt x="698" y="1747"/>
                  </a:lnTo>
                  <a:lnTo>
                    <a:pt x="693" y="1748"/>
                  </a:lnTo>
                  <a:lnTo>
                    <a:pt x="692" y="1748"/>
                  </a:lnTo>
                  <a:lnTo>
                    <a:pt x="691" y="1750"/>
                  </a:lnTo>
                  <a:lnTo>
                    <a:pt x="690" y="1754"/>
                  </a:lnTo>
                  <a:lnTo>
                    <a:pt x="688" y="1759"/>
                  </a:lnTo>
                  <a:lnTo>
                    <a:pt x="688" y="1763"/>
                  </a:lnTo>
                  <a:lnTo>
                    <a:pt x="690" y="1766"/>
                  </a:lnTo>
                  <a:lnTo>
                    <a:pt x="693" y="1767"/>
                  </a:lnTo>
                  <a:lnTo>
                    <a:pt x="697" y="1767"/>
                  </a:lnTo>
                  <a:lnTo>
                    <a:pt x="701" y="1766"/>
                  </a:lnTo>
                  <a:lnTo>
                    <a:pt x="706" y="1763"/>
                  </a:lnTo>
                  <a:lnTo>
                    <a:pt x="710" y="1760"/>
                  </a:lnTo>
                  <a:lnTo>
                    <a:pt x="715" y="1758"/>
                  </a:lnTo>
                  <a:lnTo>
                    <a:pt x="716" y="1756"/>
                  </a:lnTo>
                  <a:lnTo>
                    <a:pt x="715" y="1766"/>
                  </a:lnTo>
                  <a:lnTo>
                    <a:pt x="717" y="1777"/>
                  </a:lnTo>
                  <a:lnTo>
                    <a:pt x="718" y="1777"/>
                  </a:lnTo>
                  <a:lnTo>
                    <a:pt x="722" y="1778"/>
                  </a:lnTo>
                  <a:lnTo>
                    <a:pt x="724" y="1781"/>
                  </a:lnTo>
                  <a:lnTo>
                    <a:pt x="724" y="1783"/>
                  </a:lnTo>
                  <a:lnTo>
                    <a:pt x="724" y="1786"/>
                  </a:lnTo>
                  <a:lnTo>
                    <a:pt x="725" y="1791"/>
                  </a:lnTo>
                  <a:lnTo>
                    <a:pt x="726" y="1794"/>
                  </a:lnTo>
                  <a:lnTo>
                    <a:pt x="728" y="1796"/>
                  </a:lnTo>
                  <a:lnTo>
                    <a:pt x="743" y="1800"/>
                  </a:lnTo>
                  <a:lnTo>
                    <a:pt x="744" y="1801"/>
                  </a:lnTo>
                  <a:lnTo>
                    <a:pt x="746" y="1806"/>
                  </a:lnTo>
                  <a:lnTo>
                    <a:pt x="747" y="1809"/>
                  </a:lnTo>
                  <a:lnTo>
                    <a:pt x="743" y="1813"/>
                  </a:lnTo>
                  <a:lnTo>
                    <a:pt x="737" y="1814"/>
                  </a:lnTo>
                  <a:lnTo>
                    <a:pt x="735" y="1814"/>
                  </a:lnTo>
                  <a:lnTo>
                    <a:pt x="733" y="1814"/>
                  </a:lnTo>
                  <a:lnTo>
                    <a:pt x="733" y="1814"/>
                  </a:lnTo>
                  <a:lnTo>
                    <a:pt x="729" y="1827"/>
                  </a:lnTo>
                  <a:lnTo>
                    <a:pt x="730" y="1827"/>
                  </a:lnTo>
                  <a:lnTo>
                    <a:pt x="731" y="1826"/>
                  </a:lnTo>
                  <a:lnTo>
                    <a:pt x="732" y="1828"/>
                  </a:lnTo>
                  <a:lnTo>
                    <a:pt x="730" y="1835"/>
                  </a:lnTo>
                  <a:lnTo>
                    <a:pt x="729" y="1843"/>
                  </a:lnTo>
                  <a:lnTo>
                    <a:pt x="729" y="1849"/>
                  </a:lnTo>
                  <a:lnTo>
                    <a:pt x="730" y="1851"/>
                  </a:lnTo>
                  <a:lnTo>
                    <a:pt x="730" y="1852"/>
                  </a:lnTo>
                  <a:lnTo>
                    <a:pt x="732" y="1852"/>
                  </a:lnTo>
                  <a:lnTo>
                    <a:pt x="737" y="1852"/>
                  </a:lnTo>
                  <a:lnTo>
                    <a:pt x="743" y="1853"/>
                  </a:lnTo>
                  <a:lnTo>
                    <a:pt x="749" y="1854"/>
                  </a:lnTo>
                  <a:lnTo>
                    <a:pt x="754" y="1856"/>
                  </a:lnTo>
                  <a:lnTo>
                    <a:pt x="755" y="1856"/>
                  </a:lnTo>
                  <a:lnTo>
                    <a:pt x="759" y="1856"/>
                  </a:lnTo>
                  <a:lnTo>
                    <a:pt x="768" y="1858"/>
                  </a:lnTo>
                  <a:lnTo>
                    <a:pt x="779" y="1861"/>
                  </a:lnTo>
                  <a:lnTo>
                    <a:pt x="789" y="1864"/>
                  </a:lnTo>
                  <a:lnTo>
                    <a:pt x="796" y="1868"/>
                  </a:lnTo>
                  <a:lnTo>
                    <a:pt x="801" y="1876"/>
                  </a:lnTo>
                  <a:lnTo>
                    <a:pt x="804" y="1887"/>
                  </a:lnTo>
                  <a:lnTo>
                    <a:pt x="804" y="1895"/>
                  </a:lnTo>
                  <a:lnTo>
                    <a:pt x="802" y="1902"/>
                  </a:lnTo>
                  <a:lnTo>
                    <a:pt x="805" y="1905"/>
                  </a:lnTo>
                  <a:lnTo>
                    <a:pt x="808" y="1905"/>
                  </a:lnTo>
                  <a:lnTo>
                    <a:pt x="812" y="1904"/>
                  </a:lnTo>
                  <a:lnTo>
                    <a:pt x="814" y="1904"/>
                  </a:lnTo>
                  <a:lnTo>
                    <a:pt x="815" y="1910"/>
                  </a:lnTo>
                  <a:lnTo>
                    <a:pt x="817" y="1919"/>
                  </a:lnTo>
                  <a:lnTo>
                    <a:pt x="820" y="1926"/>
                  </a:lnTo>
                  <a:lnTo>
                    <a:pt x="821" y="1930"/>
                  </a:lnTo>
                  <a:lnTo>
                    <a:pt x="819" y="1935"/>
                  </a:lnTo>
                  <a:lnTo>
                    <a:pt x="814" y="1939"/>
                  </a:lnTo>
                  <a:lnTo>
                    <a:pt x="811" y="1942"/>
                  </a:lnTo>
                  <a:lnTo>
                    <a:pt x="809" y="1947"/>
                  </a:lnTo>
                  <a:lnTo>
                    <a:pt x="814" y="1951"/>
                  </a:lnTo>
                  <a:lnTo>
                    <a:pt x="820" y="1956"/>
                  </a:lnTo>
                  <a:lnTo>
                    <a:pt x="821" y="1958"/>
                  </a:lnTo>
                  <a:lnTo>
                    <a:pt x="821" y="1959"/>
                  </a:lnTo>
                  <a:lnTo>
                    <a:pt x="821" y="1962"/>
                  </a:lnTo>
                  <a:lnTo>
                    <a:pt x="822" y="1966"/>
                  </a:lnTo>
                  <a:lnTo>
                    <a:pt x="824" y="1971"/>
                  </a:lnTo>
                  <a:lnTo>
                    <a:pt x="829" y="1975"/>
                  </a:lnTo>
                  <a:lnTo>
                    <a:pt x="835" y="1978"/>
                  </a:lnTo>
                  <a:lnTo>
                    <a:pt x="842" y="1977"/>
                  </a:lnTo>
                  <a:lnTo>
                    <a:pt x="848" y="1975"/>
                  </a:lnTo>
                  <a:lnTo>
                    <a:pt x="853" y="1975"/>
                  </a:lnTo>
                  <a:lnTo>
                    <a:pt x="855" y="1978"/>
                  </a:lnTo>
                  <a:lnTo>
                    <a:pt x="854" y="1981"/>
                  </a:lnTo>
                  <a:lnTo>
                    <a:pt x="852" y="1982"/>
                  </a:lnTo>
                  <a:lnTo>
                    <a:pt x="848" y="1982"/>
                  </a:lnTo>
                  <a:lnTo>
                    <a:pt x="844" y="1983"/>
                  </a:lnTo>
                  <a:lnTo>
                    <a:pt x="840" y="1983"/>
                  </a:lnTo>
                  <a:lnTo>
                    <a:pt x="838" y="1983"/>
                  </a:lnTo>
                  <a:lnTo>
                    <a:pt x="836" y="1985"/>
                  </a:lnTo>
                  <a:lnTo>
                    <a:pt x="836" y="1990"/>
                  </a:lnTo>
                  <a:lnTo>
                    <a:pt x="837" y="1998"/>
                  </a:lnTo>
                  <a:lnTo>
                    <a:pt x="839" y="2003"/>
                  </a:lnTo>
                  <a:lnTo>
                    <a:pt x="842" y="2005"/>
                  </a:lnTo>
                  <a:lnTo>
                    <a:pt x="844" y="2004"/>
                  </a:lnTo>
                  <a:lnTo>
                    <a:pt x="846" y="2001"/>
                  </a:lnTo>
                  <a:lnTo>
                    <a:pt x="847" y="1997"/>
                  </a:lnTo>
                  <a:lnTo>
                    <a:pt x="850" y="1997"/>
                  </a:lnTo>
                  <a:lnTo>
                    <a:pt x="853" y="2000"/>
                  </a:lnTo>
                  <a:lnTo>
                    <a:pt x="858" y="2003"/>
                  </a:lnTo>
                  <a:lnTo>
                    <a:pt x="861" y="2004"/>
                  </a:lnTo>
                  <a:lnTo>
                    <a:pt x="862" y="2005"/>
                  </a:lnTo>
                  <a:lnTo>
                    <a:pt x="860" y="2008"/>
                  </a:lnTo>
                  <a:lnTo>
                    <a:pt x="858" y="2011"/>
                  </a:lnTo>
                  <a:lnTo>
                    <a:pt x="858" y="2015"/>
                  </a:lnTo>
                  <a:lnTo>
                    <a:pt x="859" y="2016"/>
                  </a:lnTo>
                  <a:lnTo>
                    <a:pt x="860" y="2017"/>
                  </a:lnTo>
                  <a:lnTo>
                    <a:pt x="861" y="2016"/>
                  </a:lnTo>
                  <a:lnTo>
                    <a:pt x="866" y="2015"/>
                  </a:lnTo>
                  <a:lnTo>
                    <a:pt x="870" y="2013"/>
                  </a:lnTo>
                  <a:lnTo>
                    <a:pt x="875" y="2011"/>
                  </a:lnTo>
                  <a:lnTo>
                    <a:pt x="877" y="2009"/>
                  </a:lnTo>
                  <a:lnTo>
                    <a:pt x="878" y="2007"/>
                  </a:lnTo>
                  <a:lnTo>
                    <a:pt x="880" y="2004"/>
                  </a:lnTo>
                  <a:lnTo>
                    <a:pt x="881" y="2004"/>
                  </a:lnTo>
                  <a:lnTo>
                    <a:pt x="884" y="2005"/>
                  </a:lnTo>
                  <a:lnTo>
                    <a:pt x="888" y="2008"/>
                  </a:lnTo>
                  <a:lnTo>
                    <a:pt x="890" y="2008"/>
                  </a:lnTo>
                  <a:lnTo>
                    <a:pt x="891" y="2005"/>
                  </a:lnTo>
                  <a:lnTo>
                    <a:pt x="892" y="2001"/>
                  </a:lnTo>
                  <a:lnTo>
                    <a:pt x="892" y="1998"/>
                  </a:lnTo>
                  <a:lnTo>
                    <a:pt x="890" y="1996"/>
                  </a:lnTo>
                  <a:lnTo>
                    <a:pt x="885" y="1995"/>
                  </a:lnTo>
                  <a:lnTo>
                    <a:pt x="880" y="1995"/>
                  </a:lnTo>
                  <a:lnTo>
                    <a:pt x="875" y="1996"/>
                  </a:lnTo>
                  <a:lnTo>
                    <a:pt x="873" y="1996"/>
                  </a:lnTo>
                  <a:lnTo>
                    <a:pt x="872" y="1995"/>
                  </a:lnTo>
                  <a:lnTo>
                    <a:pt x="872" y="1992"/>
                  </a:lnTo>
                  <a:lnTo>
                    <a:pt x="872" y="1988"/>
                  </a:lnTo>
                  <a:lnTo>
                    <a:pt x="872" y="1986"/>
                  </a:lnTo>
                  <a:lnTo>
                    <a:pt x="872" y="1982"/>
                  </a:lnTo>
                  <a:lnTo>
                    <a:pt x="872" y="1978"/>
                  </a:lnTo>
                  <a:lnTo>
                    <a:pt x="873" y="1974"/>
                  </a:lnTo>
                  <a:lnTo>
                    <a:pt x="878" y="1973"/>
                  </a:lnTo>
                  <a:lnTo>
                    <a:pt x="891" y="1973"/>
                  </a:lnTo>
                  <a:lnTo>
                    <a:pt x="904" y="1977"/>
                  </a:lnTo>
                  <a:lnTo>
                    <a:pt x="911" y="1982"/>
                  </a:lnTo>
                  <a:lnTo>
                    <a:pt x="913" y="1988"/>
                  </a:lnTo>
                  <a:lnTo>
                    <a:pt x="912" y="1995"/>
                  </a:lnTo>
                  <a:lnTo>
                    <a:pt x="910" y="1997"/>
                  </a:lnTo>
                  <a:lnTo>
                    <a:pt x="907" y="1995"/>
                  </a:lnTo>
                  <a:lnTo>
                    <a:pt x="904" y="1994"/>
                  </a:lnTo>
                  <a:lnTo>
                    <a:pt x="900" y="1997"/>
                  </a:lnTo>
                  <a:lnTo>
                    <a:pt x="899" y="2004"/>
                  </a:lnTo>
                  <a:lnTo>
                    <a:pt x="899" y="2008"/>
                  </a:lnTo>
                  <a:lnTo>
                    <a:pt x="901" y="2011"/>
                  </a:lnTo>
                  <a:lnTo>
                    <a:pt x="905" y="2013"/>
                  </a:lnTo>
                  <a:lnTo>
                    <a:pt x="908" y="2015"/>
                  </a:lnTo>
                  <a:lnTo>
                    <a:pt x="911" y="2017"/>
                  </a:lnTo>
                  <a:lnTo>
                    <a:pt x="912" y="2018"/>
                  </a:lnTo>
                  <a:lnTo>
                    <a:pt x="913" y="2018"/>
                  </a:lnTo>
                  <a:lnTo>
                    <a:pt x="913" y="2016"/>
                  </a:lnTo>
                  <a:lnTo>
                    <a:pt x="913" y="2012"/>
                  </a:lnTo>
                  <a:lnTo>
                    <a:pt x="914" y="2009"/>
                  </a:lnTo>
                  <a:lnTo>
                    <a:pt x="918" y="2010"/>
                  </a:lnTo>
                  <a:lnTo>
                    <a:pt x="922" y="2012"/>
                  </a:lnTo>
                  <a:lnTo>
                    <a:pt x="924" y="2015"/>
                  </a:lnTo>
                  <a:lnTo>
                    <a:pt x="924" y="2017"/>
                  </a:lnTo>
                  <a:lnTo>
                    <a:pt x="921" y="2020"/>
                  </a:lnTo>
                  <a:lnTo>
                    <a:pt x="919" y="2026"/>
                  </a:lnTo>
                  <a:lnTo>
                    <a:pt x="922" y="2031"/>
                  </a:lnTo>
                  <a:lnTo>
                    <a:pt x="927" y="2035"/>
                  </a:lnTo>
                  <a:lnTo>
                    <a:pt x="930" y="2034"/>
                  </a:lnTo>
                  <a:lnTo>
                    <a:pt x="931" y="2031"/>
                  </a:lnTo>
                  <a:lnTo>
                    <a:pt x="930" y="2027"/>
                  </a:lnTo>
                  <a:lnTo>
                    <a:pt x="930" y="2024"/>
                  </a:lnTo>
                  <a:lnTo>
                    <a:pt x="934" y="2023"/>
                  </a:lnTo>
                  <a:lnTo>
                    <a:pt x="939" y="2020"/>
                  </a:lnTo>
                  <a:lnTo>
                    <a:pt x="944" y="2015"/>
                  </a:lnTo>
                  <a:lnTo>
                    <a:pt x="948" y="2010"/>
                  </a:lnTo>
                  <a:lnTo>
                    <a:pt x="949" y="2008"/>
                  </a:lnTo>
                  <a:lnTo>
                    <a:pt x="1004" y="2000"/>
                  </a:lnTo>
                  <a:lnTo>
                    <a:pt x="1011" y="1995"/>
                  </a:lnTo>
                  <a:lnTo>
                    <a:pt x="1014" y="1949"/>
                  </a:lnTo>
                  <a:lnTo>
                    <a:pt x="1120" y="1945"/>
                  </a:lnTo>
                  <a:lnTo>
                    <a:pt x="1133" y="1960"/>
                  </a:lnTo>
                  <a:lnTo>
                    <a:pt x="1194" y="1960"/>
                  </a:lnTo>
                  <a:lnTo>
                    <a:pt x="1196" y="1957"/>
                  </a:lnTo>
                  <a:lnTo>
                    <a:pt x="1203" y="1950"/>
                  </a:lnTo>
                  <a:lnTo>
                    <a:pt x="1211" y="1943"/>
                  </a:lnTo>
                  <a:lnTo>
                    <a:pt x="1218" y="1940"/>
                  </a:lnTo>
                  <a:lnTo>
                    <a:pt x="1225" y="1939"/>
                  </a:lnTo>
                  <a:lnTo>
                    <a:pt x="1232" y="1936"/>
                  </a:lnTo>
                  <a:lnTo>
                    <a:pt x="1238" y="1934"/>
                  </a:lnTo>
                  <a:lnTo>
                    <a:pt x="1242" y="1933"/>
                  </a:lnTo>
                  <a:lnTo>
                    <a:pt x="1247" y="1932"/>
                  </a:lnTo>
                  <a:lnTo>
                    <a:pt x="1251" y="1933"/>
                  </a:lnTo>
                  <a:lnTo>
                    <a:pt x="1256" y="1935"/>
                  </a:lnTo>
                  <a:lnTo>
                    <a:pt x="1261" y="1940"/>
                  </a:lnTo>
                  <a:lnTo>
                    <a:pt x="1264" y="1945"/>
                  </a:lnTo>
                  <a:lnTo>
                    <a:pt x="1269" y="1950"/>
                  </a:lnTo>
                  <a:lnTo>
                    <a:pt x="1272" y="1954"/>
                  </a:lnTo>
                  <a:lnTo>
                    <a:pt x="1273" y="1955"/>
                  </a:lnTo>
                  <a:lnTo>
                    <a:pt x="1306" y="1954"/>
                  </a:lnTo>
                  <a:lnTo>
                    <a:pt x="1307" y="1952"/>
                  </a:lnTo>
                  <a:lnTo>
                    <a:pt x="1310" y="1949"/>
                  </a:lnTo>
                  <a:lnTo>
                    <a:pt x="1315" y="1944"/>
                  </a:lnTo>
                  <a:lnTo>
                    <a:pt x="1319" y="1942"/>
                  </a:lnTo>
                  <a:lnTo>
                    <a:pt x="1325" y="1941"/>
                  </a:lnTo>
                  <a:lnTo>
                    <a:pt x="1329" y="1939"/>
                  </a:lnTo>
                  <a:lnTo>
                    <a:pt x="1330" y="1937"/>
                  </a:lnTo>
                  <a:lnTo>
                    <a:pt x="1331" y="1936"/>
                  </a:lnTo>
                  <a:lnTo>
                    <a:pt x="1331" y="1866"/>
                  </a:lnTo>
                  <a:lnTo>
                    <a:pt x="1330" y="1864"/>
                  </a:lnTo>
                  <a:lnTo>
                    <a:pt x="1326" y="1858"/>
                  </a:lnTo>
                  <a:lnTo>
                    <a:pt x="1322" y="1851"/>
                  </a:lnTo>
                  <a:lnTo>
                    <a:pt x="1318" y="1846"/>
                  </a:lnTo>
                  <a:lnTo>
                    <a:pt x="1315" y="1843"/>
                  </a:lnTo>
                  <a:lnTo>
                    <a:pt x="1311" y="1838"/>
                  </a:lnTo>
                  <a:lnTo>
                    <a:pt x="1308" y="1836"/>
                  </a:lnTo>
                  <a:lnTo>
                    <a:pt x="1307" y="1835"/>
                  </a:lnTo>
                  <a:lnTo>
                    <a:pt x="1306" y="1805"/>
                  </a:lnTo>
                  <a:lnTo>
                    <a:pt x="1304" y="1803"/>
                  </a:lnTo>
                  <a:lnTo>
                    <a:pt x="1300" y="1798"/>
                  </a:lnTo>
                  <a:lnTo>
                    <a:pt x="1295" y="1793"/>
                  </a:lnTo>
                  <a:lnTo>
                    <a:pt x="1291" y="1791"/>
                  </a:lnTo>
                  <a:lnTo>
                    <a:pt x="1286" y="1789"/>
                  </a:lnTo>
                  <a:lnTo>
                    <a:pt x="1283" y="1785"/>
                  </a:lnTo>
                  <a:lnTo>
                    <a:pt x="1279" y="1782"/>
                  </a:lnTo>
                  <a:lnTo>
                    <a:pt x="1278" y="1779"/>
                  </a:lnTo>
                  <a:lnTo>
                    <a:pt x="1274" y="1739"/>
                  </a:lnTo>
                  <a:lnTo>
                    <a:pt x="1266" y="1728"/>
                  </a:lnTo>
                  <a:lnTo>
                    <a:pt x="1235" y="1726"/>
                  </a:lnTo>
                  <a:lnTo>
                    <a:pt x="1233" y="1725"/>
                  </a:lnTo>
                  <a:lnTo>
                    <a:pt x="1226" y="1723"/>
                  </a:lnTo>
                  <a:lnTo>
                    <a:pt x="1220" y="1721"/>
                  </a:lnTo>
                  <a:lnTo>
                    <a:pt x="1217" y="1716"/>
                  </a:lnTo>
                  <a:lnTo>
                    <a:pt x="1216" y="1712"/>
                  </a:lnTo>
                  <a:lnTo>
                    <a:pt x="1216" y="1708"/>
                  </a:lnTo>
                  <a:lnTo>
                    <a:pt x="1213" y="1705"/>
                  </a:lnTo>
                  <a:lnTo>
                    <a:pt x="1210" y="1703"/>
                  </a:lnTo>
                  <a:lnTo>
                    <a:pt x="1205" y="1702"/>
                  </a:lnTo>
                  <a:lnTo>
                    <a:pt x="1202" y="1699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200" y="1672"/>
                  </a:lnTo>
                  <a:lnTo>
                    <a:pt x="1205" y="1629"/>
                  </a:lnTo>
                  <a:lnTo>
                    <a:pt x="1203" y="1602"/>
                  </a:lnTo>
                  <a:lnTo>
                    <a:pt x="1204" y="1601"/>
                  </a:lnTo>
                  <a:lnTo>
                    <a:pt x="1204" y="1600"/>
                  </a:lnTo>
                  <a:lnTo>
                    <a:pt x="1203" y="1599"/>
                  </a:lnTo>
                  <a:lnTo>
                    <a:pt x="1196" y="1597"/>
                  </a:lnTo>
                  <a:lnTo>
                    <a:pt x="1190" y="1597"/>
                  </a:lnTo>
                  <a:lnTo>
                    <a:pt x="1185" y="1597"/>
                  </a:lnTo>
                  <a:lnTo>
                    <a:pt x="1177" y="1597"/>
                  </a:lnTo>
                  <a:lnTo>
                    <a:pt x="1170" y="1596"/>
                  </a:lnTo>
                  <a:lnTo>
                    <a:pt x="1164" y="1596"/>
                  </a:lnTo>
                  <a:lnTo>
                    <a:pt x="1158" y="1596"/>
                  </a:lnTo>
                  <a:lnTo>
                    <a:pt x="1155" y="1596"/>
                  </a:lnTo>
                  <a:lnTo>
                    <a:pt x="1154" y="1596"/>
                  </a:lnTo>
                  <a:lnTo>
                    <a:pt x="1151" y="1595"/>
                  </a:lnTo>
                  <a:lnTo>
                    <a:pt x="1146" y="1592"/>
                  </a:lnTo>
                  <a:lnTo>
                    <a:pt x="1140" y="1588"/>
                  </a:lnTo>
                  <a:lnTo>
                    <a:pt x="1134" y="1585"/>
                  </a:lnTo>
                  <a:lnTo>
                    <a:pt x="1131" y="1580"/>
                  </a:lnTo>
                  <a:lnTo>
                    <a:pt x="1127" y="1572"/>
                  </a:lnTo>
                  <a:lnTo>
                    <a:pt x="1125" y="1563"/>
                  </a:lnTo>
                  <a:lnTo>
                    <a:pt x="1124" y="1556"/>
                  </a:lnTo>
                  <a:lnTo>
                    <a:pt x="1122" y="1548"/>
                  </a:lnTo>
                  <a:lnTo>
                    <a:pt x="1122" y="1537"/>
                  </a:lnTo>
                  <a:lnTo>
                    <a:pt x="1121" y="1528"/>
                  </a:lnTo>
                  <a:lnTo>
                    <a:pt x="1121" y="1524"/>
                  </a:lnTo>
                  <a:lnTo>
                    <a:pt x="1122" y="1522"/>
                  </a:lnTo>
                  <a:lnTo>
                    <a:pt x="1126" y="1520"/>
                  </a:lnTo>
                  <a:lnTo>
                    <a:pt x="1131" y="1516"/>
                  </a:lnTo>
                  <a:lnTo>
                    <a:pt x="1137" y="1509"/>
                  </a:lnTo>
                  <a:lnTo>
                    <a:pt x="1146" y="1502"/>
                  </a:lnTo>
                  <a:lnTo>
                    <a:pt x="1154" y="1495"/>
                  </a:lnTo>
                  <a:lnTo>
                    <a:pt x="1159" y="1489"/>
                  </a:lnTo>
                  <a:lnTo>
                    <a:pt x="1163" y="1484"/>
                  </a:lnTo>
                  <a:lnTo>
                    <a:pt x="1167" y="1480"/>
                  </a:lnTo>
                  <a:lnTo>
                    <a:pt x="1175" y="1473"/>
                  </a:lnTo>
                  <a:lnTo>
                    <a:pt x="1182" y="1465"/>
                  </a:lnTo>
                  <a:lnTo>
                    <a:pt x="1187" y="1457"/>
                  </a:lnTo>
                  <a:lnTo>
                    <a:pt x="1190" y="1448"/>
                  </a:lnTo>
                  <a:lnTo>
                    <a:pt x="1195" y="1438"/>
                  </a:lnTo>
                  <a:lnTo>
                    <a:pt x="1201" y="1428"/>
                  </a:lnTo>
                  <a:lnTo>
                    <a:pt x="1205" y="1419"/>
                  </a:lnTo>
                  <a:lnTo>
                    <a:pt x="1211" y="1413"/>
                  </a:lnTo>
                  <a:lnTo>
                    <a:pt x="1218" y="1408"/>
                  </a:lnTo>
                  <a:lnTo>
                    <a:pt x="1224" y="1405"/>
                  </a:lnTo>
                  <a:lnTo>
                    <a:pt x="1231" y="1399"/>
                  </a:lnTo>
                  <a:lnTo>
                    <a:pt x="1234" y="1396"/>
                  </a:lnTo>
                  <a:lnTo>
                    <a:pt x="1239" y="1392"/>
                  </a:lnTo>
                  <a:lnTo>
                    <a:pt x="1243" y="1391"/>
                  </a:lnTo>
                  <a:lnTo>
                    <a:pt x="1248" y="1390"/>
                  </a:lnTo>
                  <a:lnTo>
                    <a:pt x="1253" y="1391"/>
                  </a:lnTo>
                  <a:lnTo>
                    <a:pt x="1257" y="1392"/>
                  </a:lnTo>
                  <a:lnTo>
                    <a:pt x="1262" y="1396"/>
                  </a:lnTo>
                  <a:lnTo>
                    <a:pt x="1266" y="1399"/>
                  </a:lnTo>
                  <a:lnTo>
                    <a:pt x="1273" y="1408"/>
                  </a:lnTo>
                  <a:lnTo>
                    <a:pt x="1280" y="1419"/>
                  </a:lnTo>
                  <a:lnTo>
                    <a:pt x="1284" y="1427"/>
                  </a:lnTo>
                  <a:lnTo>
                    <a:pt x="1286" y="1430"/>
                  </a:lnTo>
                  <a:lnTo>
                    <a:pt x="1327" y="1430"/>
                  </a:lnTo>
                  <a:lnTo>
                    <a:pt x="1329" y="1429"/>
                  </a:lnTo>
                  <a:lnTo>
                    <a:pt x="1333" y="1425"/>
                  </a:lnTo>
                  <a:lnTo>
                    <a:pt x="1338" y="1420"/>
                  </a:lnTo>
                  <a:lnTo>
                    <a:pt x="1344" y="1415"/>
                  </a:lnTo>
                  <a:lnTo>
                    <a:pt x="1349" y="1412"/>
                  </a:lnTo>
                  <a:lnTo>
                    <a:pt x="1354" y="1407"/>
                  </a:lnTo>
                  <a:lnTo>
                    <a:pt x="1359" y="1404"/>
                  </a:lnTo>
                  <a:lnTo>
                    <a:pt x="1360" y="1403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9" y="1403"/>
                  </a:lnTo>
                  <a:lnTo>
                    <a:pt x="1376" y="1401"/>
                  </a:lnTo>
                  <a:lnTo>
                    <a:pt x="1382" y="1401"/>
                  </a:lnTo>
                  <a:lnTo>
                    <a:pt x="1387" y="1401"/>
                  </a:lnTo>
                  <a:lnTo>
                    <a:pt x="1393" y="1400"/>
                  </a:lnTo>
                  <a:lnTo>
                    <a:pt x="1398" y="1400"/>
                  </a:lnTo>
                  <a:lnTo>
                    <a:pt x="1401" y="1400"/>
                  </a:lnTo>
                  <a:lnTo>
                    <a:pt x="1406" y="1400"/>
                  </a:lnTo>
                  <a:lnTo>
                    <a:pt x="1411" y="1399"/>
                  </a:lnTo>
                  <a:lnTo>
                    <a:pt x="1417" y="1399"/>
                  </a:lnTo>
                  <a:lnTo>
                    <a:pt x="1422" y="1399"/>
                  </a:lnTo>
                  <a:lnTo>
                    <a:pt x="1426" y="1399"/>
                  </a:lnTo>
                  <a:lnTo>
                    <a:pt x="1430" y="1399"/>
                  </a:lnTo>
                  <a:lnTo>
                    <a:pt x="1432" y="1398"/>
                  </a:lnTo>
                  <a:lnTo>
                    <a:pt x="1436" y="1395"/>
                  </a:lnTo>
                  <a:lnTo>
                    <a:pt x="1439" y="1389"/>
                  </a:lnTo>
                  <a:lnTo>
                    <a:pt x="1441" y="1383"/>
                  </a:lnTo>
                  <a:lnTo>
                    <a:pt x="1443" y="1377"/>
                  </a:lnTo>
                  <a:lnTo>
                    <a:pt x="1444" y="1374"/>
                  </a:lnTo>
                  <a:lnTo>
                    <a:pt x="1446" y="1369"/>
                  </a:lnTo>
                  <a:lnTo>
                    <a:pt x="1451" y="1363"/>
                  </a:lnTo>
                  <a:lnTo>
                    <a:pt x="1455" y="1358"/>
                  </a:lnTo>
                  <a:lnTo>
                    <a:pt x="1461" y="1351"/>
                  </a:lnTo>
                  <a:lnTo>
                    <a:pt x="1468" y="1345"/>
                  </a:lnTo>
                  <a:lnTo>
                    <a:pt x="1474" y="1339"/>
                  </a:lnTo>
                  <a:lnTo>
                    <a:pt x="1478" y="1333"/>
                  </a:lnTo>
                  <a:lnTo>
                    <a:pt x="1481" y="1327"/>
                  </a:lnTo>
                  <a:lnTo>
                    <a:pt x="1486" y="1308"/>
                  </a:lnTo>
                  <a:lnTo>
                    <a:pt x="1496" y="1287"/>
                  </a:lnTo>
                  <a:lnTo>
                    <a:pt x="1506" y="1269"/>
                  </a:lnTo>
                  <a:lnTo>
                    <a:pt x="1513" y="1262"/>
                  </a:lnTo>
                  <a:lnTo>
                    <a:pt x="1520" y="1256"/>
                  </a:lnTo>
                  <a:lnTo>
                    <a:pt x="1529" y="1250"/>
                  </a:lnTo>
                  <a:lnTo>
                    <a:pt x="1537" y="1245"/>
                  </a:lnTo>
                  <a:lnTo>
                    <a:pt x="1545" y="1241"/>
                  </a:lnTo>
                  <a:lnTo>
                    <a:pt x="1552" y="1238"/>
                  </a:lnTo>
                  <a:lnTo>
                    <a:pt x="1559" y="1234"/>
                  </a:lnTo>
                  <a:lnTo>
                    <a:pt x="1563" y="1232"/>
                  </a:lnTo>
                  <a:lnTo>
                    <a:pt x="1571" y="1226"/>
                  </a:lnTo>
                  <a:lnTo>
                    <a:pt x="1580" y="1218"/>
                  </a:lnTo>
                  <a:lnTo>
                    <a:pt x="1584" y="1210"/>
                  </a:lnTo>
                  <a:lnTo>
                    <a:pt x="1588" y="1201"/>
                  </a:lnTo>
                  <a:lnTo>
                    <a:pt x="1592" y="1192"/>
                  </a:lnTo>
                  <a:lnTo>
                    <a:pt x="1598" y="1181"/>
                  </a:lnTo>
                  <a:lnTo>
                    <a:pt x="1606" y="1172"/>
                  </a:lnTo>
                  <a:lnTo>
                    <a:pt x="1612" y="1166"/>
                  </a:lnTo>
                  <a:lnTo>
                    <a:pt x="1616" y="1161"/>
                  </a:lnTo>
                  <a:lnTo>
                    <a:pt x="1621" y="1154"/>
                  </a:lnTo>
                  <a:lnTo>
                    <a:pt x="1623" y="1147"/>
                  </a:lnTo>
                  <a:lnTo>
                    <a:pt x="1626" y="1141"/>
                  </a:lnTo>
                  <a:lnTo>
                    <a:pt x="1627" y="1132"/>
                  </a:lnTo>
                  <a:lnTo>
                    <a:pt x="1629" y="1116"/>
                  </a:lnTo>
                  <a:lnTo>
                    <a:pt x="1633" y="1098"/>
                  </a:lnTo>
                  <a:lnTo>
                    <a:pt x="1642" y="1086"/>
                  </a:lnTo>
                  <a:lnTo>
                    <a:pt x="1647" y="1081"/>
                  </a:lnTo>
                  <a:lnTo>
                    <a:pt x="1656" y="1079"/>
                  </a:lnTo>
                  <a:lnTo>
                    <a:pt x="1664" y="1076"/>
                  </a:lnTo>
                  <a:lnTo>
                    <a:pt x="1672" y="1075"/>
                  </a:lnTo>
                  <a:lnTo>
                    <a:pt x="1679" y="1073"/>
                  </a:lnTo>
                  <a:lnTo>
                    <a:pt x="1685" y="1072"/>
                  </a:lnTo>
                  <a:lnTo>
                    <a:pt x="1691" y="1071"/>
                  </a:lnTo>
                  <a:lnTo>
                    <a:pt x="1695" y="1068"/>
                  </a:lnTo>
                  <a:lnTo>
                    <a:pt x="1699" y="1061"/>
                  </a:lnTo>
                  <a:lnTo>
                    <a:pt x="1703" y="1051"/>
                  </a:lnTo>
                  <a:lnTo>
                    <a:pt x="1704" y="1041"/>
                  </a:lnTo>
                  <a:lnTo>
                    <a:pt x="1704" y="1033"/>
                  </a:lnTo>
                  <a:lnTo>
                    <a:pt x="1702" y="1026"/>
                  </a:lnTo>
                  <a:lnTo>
                    <a:pt x="1700" y="1018"/>
                  </a:lnTo>
                  <a:lnTo>
                    <a:pt x="1702" y="1011"/>
                  </a:lnTo>
                  <a:lnTo>
                    <a:pt x="1707" y="1005"/>
                  </a:lnTo>
                  <a:lnTo>
                    <a:pt x="1717" y="1000"/>
                  </a:lnTo>
                  <a:lnTo>
                    <a:pt x="1723" y="993"/>
                  </a:lnTo>
                  <a:lnTo>
                    <a:pt x="1730" y="987"/>
                  </a:lnTo>
                  <a:lnTo>
                    <a:pt x="1735" y="978"/>
                  </a:lnTo>
                  <a:lnTo>
                    <a:pt x="1738" y="969"/>
                  </a:lnTo>
                  <a:lnTo>
                    <a:pt x="1743" y="958"/>
                  </a:lnTo>
                  <a:lnTo>
                    <a:pt x="1749" y="947"/>
                  </a:lnTo>
                  <a:lnTo>
                    <a:pt x="1756" y="938"/>
                  </a:lnTo>
                  <a:lnTo>
                    <a:pt x="1763" y="931"/>
                  </a:lnTo>
                  <a:lnTo>
                    <a:pt x="1768" y="929"/>
                  </a:lnTo>
                  <a:lnTo>
                    <a:pt x="1774" y="927"/>
                  </a:lnTo>
                  <a:lnTo>
                    <a:pt x="1778" y="923"/>
                  </a:lnTo>
                  <a:lnTo>
                    <a:pt x="1781" y="919"/>
                  </a:lnTo>
                  <a:lnTo>
                    <a:pt x="1783" y="914"/>
                  </a:lnTo>
                  <a:lnTo>
                    <a:pt x="1783" y="909"/>
                  </a:lnTo>
                  <a:lnTo>
                    <a:pt x="1781" y="905"/>
                  </a:lnTo>
                  <a:lnTo>
                    <a:pt x="1778" y="900"/>
                  </a:lnTo>
                  <a:lnTo>
                    <a:pt x="1775" y="894"/>
                  </a:lnTo>
                  <a:lnTo>
                    <a:pt x="1775" y="889"/>
                  </a:lnTo>
                  <a:lnTo>
                    <a:pt x="1776" y="881"/>
                  </a:lnTo>
                  <a:lnTo>
                    <a:pt x="1780" y="869"/>
                  </a:lnTo>
                  <a:lnTo>
                    <a:pt x="1782" y="855"/>
                  </a:lnTo>
                  <a:lnTo>
                    <a:pt x="1782" y="839"/>
                  </a:lnTo>
                  <a:lnTo>
                    <a:pt x="1776" y="823"/>
                  </a:lnTo>
                  <a:lnTo>
                    <a:pt x="1771" y="810"/>
                  </a:lnTo>
                  <a:lnTo>
                    <a:pt x="1770" y="801"/>
                  </a:lnTo>
                  <a:lnTo>
                    <a:pt x="1772" y="795"/>
                  </a:lnTo>
                  <a:lnTo>
                    <a:pt x="1778" y="791"/>
                  </a:lnTo>
                  <a:lnTo>
                    <a:pt x="1784" y="788"/>
                  </a:lnTo>
                  <a:lnTo>
                    <a:pt x="1793" y="788"/>
                  </a:lnTo>
                  <a:lnTo>
                    <a:pt x="1799" y="788"/>
                  </a:lnTo>
                  <a:lnTo>
                    <a:pt x="1805" y="786"/>
                  </a:lnTo>
                  <a:lnTo>
                    <a:pt x="1810" y="781"/>
                  </a:lnTo>
                  <a:lnTo>
                    <a:pt x="1813" y="777"/>
                  </a:lnTo>
                  <a:lnTo>
                    <a:pt x="1816" y="772"/>
                  </a:lnTo>
                  <a:lnTo>
                    <a:pt x="1817" y="771"/>
                  </a:lnTo>
                  <a:lnTo>
                    <a:pt x="1818" y="770"/>
                  </a:lnTo>
                  <a:lnTo>
                    <a:pt x="1819" y="766"/>
                  </a:lnTo>
                  <a:lnTo>
                    <a:pt x="1822" y="765"/>
                  </a:lnTo>
                  <a:lnTo>
                    <a:pt x="1826" y="765"/>
                  </a:lnTo>
                  <a:lnTo>
                    <a:pt x="1831" y="765"/>
                  </a:lnTo>
                  <a:lnTo>
                    <a:pt x="1834" y="764"/>
                  </a:lnTo>
                  <a:lnTo>
                    <a:pt x="1837" y="763"/>
                  </a:lnTo>
                  <a:lnTo>
                    <a:pt x="1839" y="762"/>
                  </a:lnTo>
                  <a:lnTo>
                    <a:pt x="1841" y="761"/>
                  </a:lnTo>
                  <a:lnTo>
                    <a:pt x="1845" y="758"/>
                  </a:lnTo>
                  <a:lnTo>
                    <a:pt x="1851" y="754"/>
                  </a:lnTo>
                  <a:lnTo>
                    <a:pt x="1857" y="749"/>
                  </a:lnTo>
                  <a:lnTo>
                    <a:pt x="1864" y="743"/>
                  </a:lnTo>
                  <a:lnTo>
                    <a:pt x="1871" y="736"/>
                  </a:lnTo>
                  <a:lnTo>
                    <a:pt x="1874" y="730"/>
                  </a:lnTo>
                  <a:lnTo>
                    <a:pt x="1871" y="721"/>
                  </a:lnTo>
                  <a:lnTo>
                    <a:pt x="1863" y="712"/>
                  </a:lnTo>
                  <a:lnTo>
                    <a:pt x="1854" y="705"/>
                  </a:lnTo>
                  <a:lnTo>
                    <a:pt x="1844" y="700"/>
                  </a:lnTo>
                  <a:lnTo>
                    <a:pt x="1839" y="697"/>
                  </a:lnTo>
                  <a:lnTo>
                    <a:pt x="1835" y="697"/>
                  </a:lnTo>
                  <a:lnTo>
                    <a:pt x="1829" y="697"/>
                  </a:lnTo>
                  <a:lnTo>
                    <a:pt x="1824" y="697"/>
                  </a:lnTo>
                  <a:lnTo>
                    <a:pt x="1816" y="697"/>
                  </a:lnTo>
                  <a:lnTo>
                    <a:pt x="1809" y="697"/>
                  </a:lnTo>
                  <a:lnTo>
                    <a:pt x="1802" y="697"/>
                  </a:lnTo>
                  <a:lnTo>
                    <a:pt x="1797" y="697"/>
                  </a:lnTo>
                  <a:lnTo>
                    <a:pt x="1794" y="697"/>
                  </a:lnTo>
                  <a:lnTo>
                    <a:pt x="1789" y="695"/>
                  </a:lnTo>
                  <a:lnTo>
                    <a:pt x="1786" y="690"/>
                  </a:lnTo>
                  <a:lnTo>
                    <a:pt x="1781" y="685"/>
                  </a:lnTo>
                  <a:lnTo>
                    <a:pt x="1780" y="680"/>
                  </a:lnTo>
                  <a:lnTo>
                    <a:pt x="1780" y="675"/>
                  </a:lnTo>
                  <a:lnTo>
                    <a:pt x="1779" y="671"/>
                  </a:lnTo>
                  <a:lnTo>
                    <a:pt x="1776" y="666"/>
                  </a:lnTo>
                  <a:lnTo>
                    <a:pt x="1776" y="665"/>
                  </a:lnTo>
                  <a:lnTo>
                    <a:pt x="1774" y="663"/>
                  </a:lnTo>
                  <a:lnTo>
                    <a:pt x="1768" y="656"/>
                  </a:lnTo>
                  <a:lnTo>
                    <a:pt x="1761" y="649"/>
                  </a:lnTo>
                  <a:lnTo>
                    <a:pt x="1757" y="643"/>
                  </a:lnTo>
                  <a:lnTo>
                    <a:pt x="1752" y="636"/>
                  </a:lnTo>
                  <a:lnTo>
                    <a:pt x="1748" y="626"/>
                  </a:lnTo>
                  <a:lnTo>
                    <a:pt x="1742" y="615"/>
                  </a:lnTo>
                  <a:lnTo>
                    <a:pt x="1736" y="610"/>
                  </a:lnTo>
                  <a:lnTo>
                    <a:pt x="1729" y="607"/>
                  </a:lnTo>
                  <a:lnTo>
                    <a:pt x="1721" y="604"/>
                  </a:lnTo>
                  <a:lnTo>
                    <a:pt x="1715" y="597"/>
                  </a:lnTo>
                  <a:lnTo>
                    <a:pt x="1713" y="589"/>
                  </a:lnTo>
                  <a:lnTo>
                    <a:pt x="1715" y="579"/>
                  </a:lnTo>
                  <a:lnTo>
                    <a:pt x="1719" y="568"/>
                  </a:lnTo>
                  <a:lnTo>
                    <a:pt x="1720" y="559"/>
                  </a:lnTo>
                  <a:lnTo>
                    <a:pt x="1718" y="550"/>
                  </a:lnTo>
                  <a:lnTo>
                    <a:pt x="1708" y="542"/>
                  </a:lnTo>
                  <a:lnTo>
                    <a:pt x="1699" y="531"/>
                  </a:lnTo>
                  <a:lnTo>
                    <a:pt x="1691" y="521"/>
                  </a:lnTo>
                  <a:lnTo>
                    <a:pt x="1689" y="512"/>
                  </a:lnTo>
                  <a:lnTo>
                    <a:pt x="1691" y="506"/>
                  </a:lnTo>
                  <a:lnTo>
                    <a:pt x="1695" y="503"/>
                  </a:lnTo>
                  <a:lnTo>
                    <a:pt x="1699" y="501"/>
                  </a:lnTo>
                  <a:lnTo>
                    <a:pt x="1706" y="501"/>
                  </a:lnTo>
                  <a:lnTo>
                    <a:pt x="1714" y="499"/>
                  </a:lnTo>
                  <a:lnTo>
                    <a:pt x="1722" y="492"/>
                  </a:lnTo>
                  <a:lnTo>
                    <a:pt x="1726" y="483"/>
                  </a:lnTo>
                  <a:lnTo>
                    <a:pt x="1725" y="473"/>
                  </a:lnTo>
                  <a:lnTo>
                    <a:pt x="1719" y="466"/>
                  </a:lnTo>
                  <a:lnTo>
                    <a:pt x="1712" y="462"/>
                  </a:lnTo>
                  <a:lnTo>
                    <a:pt x="1704" y="461"/>
                  </a:lnTo>
                  <a:lnTo>
                    <a:pt x="1696" y="459"/>
                  </a:lnTo>
                  <a:lnTo>
                    <a:pt x="1690" y="455"/>
                  </a:lnTo>
                  <a:lnTo>
                    <a:pt x="1688" y="451"/>
                  </a:lnTo>
                  <a:lnTo>
                    <a:pt x="1687" y="447"/>
                  </a:lnTo>
                  <a:lnTo>
                    <a:pt x="1687" y="443"/>
                  </a:lnTo>
                  <a:lnTo>
                    <a:pt x="1687" y="437"/>
                  </a:lnTo>
                  <a:lnTo>
                    <a:pt x="1683" y="430"/>
                  </a:lnTo>
                  <a:lnTo>
                    <a:pt x="1679" y="422"/>
                  </a:lnTo>
                  <a:lnTo>
                    <a:pt x="1673" y="414"/>
                  </a:lnTo>
                  <a:lnTo>
                    <a:pt x="1668" y="408"/>
                  </a:lnTo>
                  <a:lnTo>
                    <a:pt x="1669" y="403"/>
                  </a:lnTo>
                  <a:lnTo>
                    <a:pt x="1674" y="399"/>
                  </a:lnTo>
                  <a:lnTo>
                    <a:pt x="1680" y="392"/>
                  </a:lnTo>
                  <a:lnTo>
                    <a:pt x="1683" y="384"/>
                  </a:lnTo>
                  <a:lnTo>
                    <a:pt x="1685" y="377"/>
                  </a:lnTo>
                  <a:lnTo>
                    <a:pt x="1689" y="372"/>
                  </a:lnTo>
                  <a:lnTo>
                    <a:pt x="1695" y="368"/>
                  </a:lnTo>
                  <a:lnTo>
                    <a:pt x="1699" y="365"/>
                  </a:lnTo>
                  <a:lnTo>
                    <a:pt x="1704" y="363"/>
                  </a:lnTo>
                  <a:lnTo>
                    <a:pt x="1707" y="360"/>
                  </a:lnTo>
                  <a:lnTo>
                    <a:pt x="1712" y="357"/>
                  </a:lnTo>
                  <a:lnTo>
                    <a:pt x="1717" y="355"/>
                  </a:lnTo>
                  <a:lnTo>
                    <a:pt x="1722" y="354"/>
                  </a:lnTo>
                  <a:lnTo>
                    <a:pt x="1727" y="355"/>
                  </a:lnTo>
                  <a:lnTo>
                    <a:pt x="1733" y="357"/>
                  </a:lnTo>
                  <a:lnTo>
                    <a:pt x="1738" y="361"/>
                  </a:lnTo>
                  <a:lnTo>
                    <a:pt x="1742" y="364"/>
                  </a:lnTo>
                  <a:lnTo>
                    <a:pt x="1745" y="367"/>
                  </a:lnTo>
                  <a:lnTo>
                    <a:pt x="1749" y="369"/>
                  </a:lnTo>
                  <a:lnTo>
                    <a:pt x="1752" y="371"/>
                  </a:lnTo>
                  <a:lnTo>
                    <a:pt x="1757" y="372"/>
                  </a:lnTo>
                  <a:lnTo>
                    <a:pt x="1763" y="373"/>
                  </a:lnTo>
                  <a:lnTo>
                    <a:pt x="1770" y="373"/>
                  </a:lnTo>
                  <a:lnTo>
                    <a:pt x="1779" y="373"/>
                  </a:lnTo>
                  <a:lnTo>
                    <a:pt x="1787" y="375"/>
                  </a:lnTo>
                  <a:lnTo>
                    <a:pt x="1796" y="376"/>
                  </a:lnTo>
                  <a:lnTo>
                    <a:pt x="1805" y="377"/>
                  </a:lnTo>
                  <a:lnTo>
                    <a:pt x="1814" y="378"/>
                  </a:lnTo>
                  <a:lnTo>
                    <a:pt x="1822" y="379"/>
                  </a:lnTo>
                  <a:lnTo>
                    <a:pt x="1831" y="380"/>
                  </a:lnTo>
                  <a:lnTo>
                    <a:pt x="1839" y="381"/>
                  </a:lnTo>
                  <a:lnTo>
                    <a:pt x="1847" y="381"/>
                  </a:lnTo>
                  <a:lnTo>
                    <a:pt x="1856" y="381"/>
                  </a:lnTo>
                  <a:lnTo>
                    <a:pt x="1865" y="381"/>
                  </a:lnTo>
                  <a:lnTo>
                    <a:pt x="1875" y="381"/>
                  </a:lnTo>
                  <a:lnTo>
                    <a:pt x="1885" y="381"/>
                  </a:lnTo>
                  <a:lnTo>
                    <a:pt x="1894" y="381"/>
                  </a:lnTo>
                  <a:lnTo>
                    <a:pt x="1901" y="381"/>
                  </a:lnTo>
                  <a:lnTo>
                    <a:pt x="1907" y="381"/>
                  </a:lnTo>
                  <a:lnTo>
                    <a:pt x="1915" y="381"/>
                  </a:lnTo>
                  <a:lnTo>
                    <a:pt x="1920" y="379"/>
                  </a:lnTo>
                  <a:lnTo>
                    <a:pt x="1925" y="377"/>
                  </a:lnTo>
                  <a:lnTo>
                    <a:pt x="1931" y="373"/>
                  </a:lnTo>
                  <a:lnTo>
                    <a:pt x="1934" y="371"/>
                  </a:lnTo>
                  <a:lnTo>
                    <a:pt x="1939" y="370"/>
                  </a:lnTo>
                  <a:lnTo>
                    <a:pt x="1945" y="368"/>
                  </a:lnTo>
                  <a:lnTo>
                    <a:pt x="1950" y="367"/>
                  </a:lnTo>
                  <a:lnTo>
                    <a:pt x="1956" y="364"/>
                  </a:lnTo>
                  <a:lnTo>
                    <a:pt x="1961" y="363"/>
                  </a:lnTo>
                  <a:lnTo>
                    <a:pt x="1964" y="361"/>
                  </a:lnTo>
                  <a:lnTo>
                    <a:pt x="1968" y="358"/>
                  </a:lnTo>
                  <a:lnTo>
                    <a:pt x="1972" y="353"/>
                  </a:lnTo>
                  <a:lnTo>
                    <a:pt x="1977" y="348"/>
                  </a:lnTo>
                  <a:lnTo>
                    <a:pt x="1984" y="343"/>
                  </a:lnTo>
                  <a:lnTo>
                    <a:pt x="1993" y="342"/>
                  </a:lnTo>
                  <a:lnTo>
                    <a:pt x="2002" y="342"/>
                  </a:lnTo>
                  <a:lnTo>
                    <a:pt x="2011" y="342"/>
                  </a:lnTo>
                  <a:lnTo>
                    <a:pt x="2019" y="340"/>
                  </a:lnTo>
                  <a:lnTo>
                    <a:pt x="2025" y="334"/>
                  </a:lnTo>
                  <a:lnTo>
                    <a:pt x="2029" y="331"/>
                  </a:lnTo>
                  <a:lnTo>
                    <a:pt x="2033" y="326"/>
                  </a:lnTo>
                  <a:lnTo>
                    <a:pt x="2040" y="322"/>
                  </a:lnTo>
                  <a:lnTo>
                    <a:pt x="2047" y="317"/>
                  </a:lnTo>
                  <a:lnTo>
                    <a:pt x="2054" y="313"/>
                  </a:lnTo>
                  <a:lnTo>
                    <a:pt x="2061" y="309"/>
                  </a:lnTo>
                  <a:lnTo>
                    <a:pt x="2067" y="307"/>
                  </a:lnTo>
                  <a:lnTo>
                    <a:pt x="2070" y="303"/>
                  </a:lnTo>
                  <a:lnTo>
                    <a:pt x="2075" y="299"/>
                  </a:lnTo>
                  <a:lnTo>
                    <a:pt x="2077" y="293"/>
                  </a:lnTo>
                  <a:lnTo>
                    <a:pt x="2083" y="286"/>
                  </a:lnTo>
                  <a:lnTo>
                    <a:pt x="2091" y="277"/>
                  </a:lnTo>
                  <a:lnTo>
                    <a:pt x="2100" y="269"/>
                  </a:lnTo>
                  <a:lnTo>
                    <a:pt x="2107" y="264"/>
                  </a:lnTo>
                  <a:lnTo>
                    <a:pt x="2111" y="259"/>
                  </a:lnTo>
                  <a:lnTo>
                    <a:pt x="2119" y="254"/>
                  </a:lnTo>
                  <a:lnTo>
                    <a:pt x="2128" y="248"/>
                  </a:lnTo>
                  <a:lnTo>
                    <a:pt x="2132" y="243"/>
                  </a:lnTo>
                  <a:lnTo>
                    <a:pt x="2136" y="239"/>
                  </a:lnTo>
                  <a:lnTo>
                    <a:pt x="2140" y="234"/>
                  </a:lnTo>
                  <a:lnTo>
                    <a:pt x="2146" y="229"/>
                  </a:lnTo>
                  <a:lnTo>
                    <a:pt x="2153" y="225"/>
                  </a:lnTo>
                  <a:lnTo>
                    <a:pt x="2160" y="220"/>
                  </a:lnTo>
                  <a:lnTo>
                    <a:pt x="2164" y="216"/>
                  </a:lnTo>
                  <a:lnTo>
                    <a:pt x="2167" y="212"/>
                  </a:lnTo>
                  <a:lnTo>
                    <a:pt x="2168" y="209"/>
                  </a:lnTo>
                  <a:lnTo>
                    <a:pt x="2168" y="207"/>
                  </a:lnTo>
                  <a:lnTo>
                    <a:pt x="2168" y="206"/>
                  </a:lnTo>
                  <a:lnTo>
                    <a:pt x="2167" y="206"/>
                  </a:lnTo>
                  <a:lnTo>
                    <a:pt x="2162" y="205"/>
                  </a:lnTo>
                  <a:lnTo>
                    <a:pt x="2157" y="204"/>
                  </a:lnTo>
                  <a:lnTo>
                    <a:pt x="2153" y="204"/>
                  </a:lnTo>
                  <a:lnTo>
                    <a:pt x="2147" y="204"/>
                  </a:lnTo>
                  <a:lnTo>
                    <a:pt x="2140" y="204"/>
                  </a:lnTo>
                  <a:lnTo>
                    <a:pt x="2133" y="205"/>
                  </a:lnTo>
                  <a:lnTo>
                    <a:pt x="2128" y="207"/>
                  </a:lnTo>
                  <a:lnTo>
                    <a:pt x="2124" y="209"/>
                  </a:lnTo>
                  <a:lnTo>
                    <a:pt x="2123" y="210"/>
                  </a:lnTo>
                  <a:lnTo>
                    <a:pt x="2119" y="211"/>
                  </a:lnTo>
                  <a:lnTo>
                    <a:pt x="2114" y="212"/>
                  </a:lnTo>
                  <a:lnTo>
                    <a:pt x="2103" y="212"/>
                  </a:lnTo>
                  <a:lnTo>
                    <a:pt x="2093" y="212"/>
                  </a:lnTo>
                  <a:lnTo>
                    <a:pt x="2085" y="212"/>
                  </a:lnTo>
                  <a:lnTo>
                    <a:pt x="2082" y="212"/>
                  </a:lnTo>
                  <a:lnTo>
                    <a:pt x="2080" y="211"/>
                  </a:lnTo>
                  <a:lnTo>
                    <a:pt x="2077" y="210"/>
                  </a:lnTo>
                  <a:lnTo>
                    <a:pt x="2071" y="207"/>
                  </a:lnTo>
                  <a:lnTo>
                    <a:pt x="2064" y="204"/>
                  </a:lnTo>
                  <a:lnTo>
                    <a:pt x="2057" y="202"/>
                  </a:lnTo>
                  <a:lnTo>
                    <a:pt x="2049" y="199"/>
                  </a:lnTo>
                  <a:lnTo>
                    <a:pt x="2042" y="198"/>
                  </a:lnTo>
                  <a:lnTo>
                    <a:pt x="2037" y="197"/>
                  </a:lnTo>
                  <a:lnTo>
                    <a:pt x="2026" y="196"/>
                  </a:lnTo>
                  <a:lnTo>
                    <a:pt x="2018" y="194"/>
                  </a:lnTo>
                  <a:lnTo>
                    <a:pt x="2014" y="192"/>
                  </a:lnTo>
                  <a:lnTo>
                    <a:pt x="2011" y="191"/>
                  </a:lnTo>
                  <a:lnTo>
                    <a:pt x="2008" y="187"/>
                  </a:lnTo>
                  <a:lnTo>
                    <a:pt x="2000" y="177"/>
                  </a:lnTo>
                  <a:lnTo>
                    <a:pt x="1991" y="169"/>
                  </a:lnTo>
                  <a:lnTo>
                    <a:pt x="1982" y="165"/>
                  </a:lnTo>
                  <a:lnTo>
                    <a:pt x="1978" y="166"/>
                  </a:lnTo>
                  <a:lnTo>
                    <a:pt x="1977" y="167"/>
                  </a:lnTo>
                  <a:lnTo>
                    <a:pt x="1974" y="169"/>
                  </a:lnTo>
                  <a:lnTo>
                    <a:pt x="1971" y="169"/>
                  </a:lnTo>
                  <a:lnTo>
                    <a:pt x="1963" y="169"/>
                  </a:lnTo>
                  <a:lnTo>
                    <a:pt x="1953" y="169"/>
                  </a:lnTo>
                  <a:lnTo>
                    <a:pt x="1943" y="169"/>
                  </a:lnTo>
                  <a:lnTo>
                    <a:pt x="1939" y="169"/>
                  </a:lnTo>
                  <a:lnTo>
                    <a:pt x="1938" y="166"/>
                  </a:lnTo>
                  <a:lnTo>
                    <a:pt x="1933" y="159"/>
                  </a:lnTo>
                  <a:lnTo>
                    <a:pt x="1928" y="153"/>
                  </a:lnTo>
                  <a:lnTo>
                    <a:pt x="1924" y="150"/>
                  </a:lnTo>
                  <a:lnTo>
                    <a:pt x="1920" y="149"/>
                  </a:lnTo>
                  <a:lnTo>
                    <a:pt x="1919" y="146"/>
                  </a:lnTo>
                  <a:lnTo>
                    <a:pt x="1919" y="143"/>
                  </a:lnTo>
                  <a:lnTo>
                    <a:pt x="1920" y="139"/>
                  </a:lnTo>
                  <a:lnTo>
                    <a:pt x="1921" y="128"/>
                  </a:lnTo>
                  <a:lnTo>
                    <a:pt x="1921" y="106"/>
                  </a:lnTo>
                  <a:lnTo>
                    <a:pt x="1915" y="80"/>
                  </a:lnTo>
                  <a:lnTo>
                    <a:pt x="1896" y="55"/>
                  </a:lnTo>
                  <a:lnTo>
                    <a:pt x="1895" y="54"/>
                  </a:lnTo>
                  <a:lnTo>
                    <a:pt x="1894" y="53"/>
                  </a:lnTo>
                  <a:lnTo>
                    <a:pt x="1890" y="51"/>
                  </a:lnTo>
                  <a:lnTo>
                    <a:pt x="1887" y="47"/>
                  </a:lnTo>
                  <a:lnTo>
                    <a:pt x="1881" y="45"/>
                  </a:lnTo>
                  <a:lnTo>
                    <a:pt x="1875" y="44"/>
                  </a:lnTo>
                  <a:lnTo>
                    <a:pt x="1867" y="44"/>
                  </a:lnTo>
                  <a:lnTo>
                    <a:pt x="1859" y="45"/>
                  </a:lnTo>
                  <a:lnTo>
                    <a:pt x="1856" y="46"/>
                  </a:lnTo>
                  <a:lnTo>
                    <a:pt x="1849" y="46"/>
                  </a:lnTo>
                  <a:lnTo>
                    <a:pt x="1842" y="45"/>
                  </a:lnTo>
                  <a:lnTo>
                    <a:pt x="1839" y="37"/>
                  </a:lnTo>
                  <a:lnTo>
                    <a:pt x="1837" y="27"/>
                  </a:lnTo>
                  <a:lnTo>
                    <a:pt x="1834" y="17"/>
                  </a:lnTo>
                  <a:lnTo>
                    <a:pt x="1828" y="13"/>
                  </a:lnTo>
                  <a:lnTo>
                    <a:pt x="1820" y="9"/>
                  </a:lnTo>
                  <a:lnTo>
                    <a:pt x="1813" y="9"/>
                  </a:lnTo>
                  <a:lnTo>
                    <a:pt x="1809" y="9"/>
                  </a:lnTo>
                  <a:lnTo>
                    <a:pt x="1805" y="10"/>
                  </a:lnTo>
                  <a:lnTo>
                    <a:pt x="1801" y="13"/>
                  </a:lnTo>
                  <a:lnTo>
                    <a:pt x="1794" y="14"/>
                  </a:lnTo>
                  <a:lnTo>
                    <a:pt x="1788" y="15"/>
                  </a:lnTo>
                  <a:lnTo>
                    <a:pt x="1781" y="15"/>
                  </a:lnTo>
                  <a:lnTo>
                    <a:pt x="1776" y="14"/>
                  </a:lnTo>
                  <a:lnTo>
                    <a:pt x="1772" y="12"/>
                  </a:lnTo>
                  <a:lnTo>
                    <a:pt x="1767" y="8"/>
                  </a:lnTo>
                  <a:lnTo>
                    <a:pt x="1761" y="5"/>
                  </a:lnTo>
                  <a:lnTo>
                    <a:pt x="1757" y="2"/>
                  </a:lnTo>
                  <a:lnTo>
                    <a:pt x="1751" y="1"/>
                  </a:lnTo>
                  <a:lnTo>
                    <a:pt x="1744" y="1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5" y="1"/>
                  </a:lnTo>
                  <a:lnTo>
                    <a:pt x="1734" y="2"/>
                  </a:lnTo>
                  <a:lnTo>
                    <a:pt x="1730" y="6"/>
                  </a:lnTo>
                  <a:lnTo>
                    <a:pt x="1726" y="9"/>
                  </a:lnTo>
                  <a:lnTo>
                    <a:pt x="1720" y="13"/>
                  </a:lnTo>
                  <a:lnTo>
                    <a:pt x="1714" y="16"/>
                  </a:lnTo>
                  <a:lnTo>
                    <a:pt x="1707" y="20"/>
                  </a:lnTo>
                  <a:lnTo>
                    <a:pt x="1700" y="22"/>
                  </a:lnTo>
                  <a:lnTo>
                    <a:pt x="1689" y="27"/>
                  </a:lnTo>
                  <a:lnTo>
                    <a:pt x="1682" y="31"/>
                  </a:lnTo>
                  <a:lnTo>
                    <a:pt x="1676" y="36"/>
                  </a:lnTo>
                  <a:lnTo>
                    <a:pt x="1669" y="38"/>
                  </a:lnTo>
                  <a:lnTo>
                    <a:pt x="1665" y="38"/>
                  </a:lnTo>
                  <a:lnTo>
                    <a:pt x="1658" y="39"/>
                  </a:lnTo>
                  <a:lnTo>
                    <a:pt x="1651" y="39"/>
                  </a:lnTo>
                  <a:lnTo>
                    <a:pt x="1643" y="39"/>
                  </a:lnTo>
                  <a:lnTo>
                    <a:pt x="1634" y="38"/>
                  </a:lnTo>
                  <a:lnTo>
                    <a:pt x="1624" y="38"/>
                  </a:lnTo>
                  <a:lnTo>
                    <a:pt x="1615" y="38"/>
                  </a:lnTo>
                  <a:lnTo>
                    <a:pt x="1606" y="37"/>
                  </a:lnTo>
                  <a:lnTo>
                    <a:pt x="1596" y="36"/>
                  </a:lnTo>
                  <a:lnTo>
                    <a:pt x="1583" y="35"/>
                  </a:lnTo>
                  <a:lnTo>
                    <a:pt x="1570" y="35"/>
                  </a:lnTo>
                  <a:lnTo>
                    <a:pt x="1557" y="33"/>
                  </a:lnTo>
                  <a:lnTo>
                    <a:pt x="1544" y="33"/>
                  </a:lnTo>
                  <a:lnTo>
                    <a:pt x="1532" y="35"/>
                  </a:lnTo>
                  <a:lnTo>
                    <a:pt x="1523" y="36"/>
                  </a:lnTo>
                  <a:lnTo>
                    <a:pt x="1516" y="37"/>
                  </a:lnTo>
                  <a:lnTo>
                    <a:pt x="1510" y="38"/>
                  </a:lnTo>
                  <a:lnTo>
                    <a:pt x="1502" y="40"/>
                  </a:lnTo>
                  <a:lnTo>
                    <a:pt x="1496" y="41"/>
                  </a:lnTo>
                  <a:lnTo>
                    <a:pt x="1487" y="44"/>
                  </a:lnTo>
                  <a:lnTo>
                    <a:pt x="1479" y="46"/>
                  </a:lnTo>
                  <a:lnTo>
                    <a:pt x="1472" y="50"/>
                  </a:lnTo>
                  <a:lnTo>
                    <a:pt x="1466" y="53"/>
                  </a:lnTo>
                  <a:lnTo>
                    <a:pt x="1461" y="56"/>
                  </a:lnTo>
                  <a:lnTo>
                    <a:pt x="1453" y="65"/>
                  </a:lnTo>
                  <a:lnTo>
                    <a:pt x="1446" y="75"/>
                  </a:lnTo>
                  <a:lnTo>
                    <a:pt x="1438" y="83"/>
                  </a:lnTo>
                  <a:lnTo>
                    <a:pt x="1431" y="86"/>
                  </a:lnTo>
                  <a:lnTo>
                    <a:pt x="1423" y="88"/>
                  </a:lnTo>
                  <a:lnTo>
                    <a:pt x="1414" y="91"/>
                  </a:lnTo>
                  <a:lnTo>
                    <a:pt x="1405" y="98"/>
                  </a:lnTo>
                  <a:lnTo>
                    <a:pt x="1399" y="108"/>
                  </a:lnTo>
                  <a:lnTo>
                    <a:pt x="1399" y="109"/>
                  </a:lnTo>
                  <a:lnTo>
                    <a:pt x="1398" y="109"/>
                  </a:lnTo>
                  <a:lnTo>
                    <a:pt x="1395" y="111"/>
                  </a:lnTo>
                  <a:lnTo>
                    <a:pt x="1391" y="108"/>
                  </a:lnTo>
                  <a:lnTo>
                    <a:pt x="1385" y="106"/>
                  </a:lnTo>
                  <a:lnTo>
                    <a:pt x="1379" y="105"/>
                  </a:lnTo>
                  <a:lnTo>
                    <a:pt x="1375" y="107"/>
                  </a:lnTo>
                  <a:lnTo>
                    <a:pt x="1371" y="113"/>
                  </a:lnTo>
                  <a:lnTo>
                    <a:pt x="1368" y="120"/>
                  </a:lnTo>
                  <a:lnTo>
                    <a:pt x="1363" y="124"/>
                  </a:lnTo>
                  <a:lnTo>
                    <a:pt x="1359" y="130"/>
                  </a:lnTo>
                  <a:lnTo>
                    <a:pt x="1356" y="134"/>
                  </a:lnTo>
                  <a:lnTo>
                    <a:pt x="1355" y="137"/>
                  </a:lnTo>
                  <a:lnTo>
                    <a:pt x="1353" y="142"/>
                  </a:lnTo>
                  <a:lnTo>
                    <a:pt x="1349" y="145"/>
                  </a:lnTo>
                  <a:lnTo>
                    <a:pt x="1345" y="148"/>
                  </a:lnTo>
                  <a:lnTo>
                    <a:pt x="1339" y="152"/>
                  </a:lnTo>
                  <a:lnTo>
                    <a:pt x="1333" y="159"/>
                  </a:lnTo>
                  <a:lnTo>
                    <a:pt x="1330" y="167"/>
                  </a:lnTo>
                  <a:lnTo>
                    <a:pt x="1334" y="172"/>
                  </a:lnTo>
                  <a:lnTo>
                    <a:pt x="1344" y="176"/>
                  </a:lnTo>
                  <a:lnTo>
                    <a:pt x="1350" y="183"/>
                  </a:lnTo>
                  <a:lnTo>
                    <a:pt x="1356" y="191"/>
                  </a:lnTo>
                  <a:lnTo>
                    <a:pt x="1360" y="196"/>
                  </a:lnTo>
                  <a:lnTo>
                    <a:pt x="1362" y="202"/>
                  </a:lnTo>
                  <a:lnTo>
                    <a:pt x="1365" y="211"/>
                  </a:lnTo>
                  <a:lnTo>
                    <a:pt x="1367" y="220"/>
                  </a:lnTo>
                  <a:lnTo>
                    <a:pt x="1367" y="227"/>
                  </a:lnTo>
                  <a:lnTo>
                    <a:pt x="1368" y="233"/>
                  </a:lnTo>
                  <a:lnTo>
                    <a:pt x="1372" y="239"/>
                  </a:lnTo>
                  <a:lnTo>
                    <a:pt x="1379" y="243"/>
                  </a:lnTo>
                  <a:lnTo>
                    <a:pt x="1382" y="245"/>
                  </a:lnTo>
                  <a:lnTo>
                    <a:pt x="1382" y="247"/>
                  </a:lnTo>
                  <a:lnTo>
                    <a:pt x="1380" y="251"/>
                  </a:lnTo>
                  <a:lnTo>
                    <a:pt x="1378" y="256"/>
                  </a:lnTo>
                  <a:lnTo>
                    <a:pt x="1375" y="260"/>
                  </a:lnTo>
                  <a:lnTo>
                    <a:pt x="1373" y="267"/>
                  </a:lnTo>
                  <a:lnTo>
                    <a:pt x="1373" y="278"/>
                  </a:lnTo>
                  <a:lnTo>
                    <a:pt x="1375" y="287"/>
                  </a:lnTo>
                  <a:lnTo>
                    <a:pt x="1375" y="290"/>
                  </a:lnTo>
                  <a:lnTo>
                    <a:pt x="1376" y="293"/>
                  </a:lnTo>
                  <a:lnTo>
                    <a:pt x="1379" y="300"/>
                  </a:lnTo>
                  <a:lnTo>
                    <a:pt x="1380" y="309"/>
                  </a:lnTo>
                  <a:lnTo>
                    <a:pt x="1378" y="316"/>
                  </a:lnTo>
                  <a:lnTo>
                    <a:pt x="1375" y="322"/>
                  </a:lnTo>
                  <a:lnTo>
                    <a:pt x="1372" y="327"/>
                  </a:lnTo>
                  <a:lnTo>
                    <a:pt x="1370" y="332"/>
                  </a:lnTo>
                  <a:lnTo>
                    <a:pt x="1365" y="335"/>
                  </a:lnTo>
                  <a:lnTo>
                    <a:pt x="1360" y="337"/>
                  </a:lnTo>
                  <a:lnTo>
                    <a:pt x="1357" y="337"/>
                  </a:lnTo>
                  <a:lnTo>
                    <a:pt x="1355" y="339"/>
                  </a:lnTo>
                  <a:lnTo>
                    <a:pt x="1348" y="342"/>
                  </a:lnTo>
                  <a:lnTo>
                    <a:pt x="1338" y="350"/>
                  </a:lnTo>
                  <a:lnTo>
                    <a:pt x="1329" y="358"/>
                  </a:lnTo>
                  <a:lnTo>
                    <a:pt x="1322" y="365"/>
                  </a:lnTo>
                  <a:lnTo>
                    <a:pt x="1319" y="371"/>
                  </a:lnTo>
                  <a:lnTo>
                    <a:pt x="1319" y="376"/>
                  </a:lnTo>
                  <a:lnTo>
                    <a:pt x="1318" y="378"/>
                  </a:lnTo>
                  <a:lnTo>
                    <a:pt x="1317" y="380"/>
                  </a:lnTo>
                  <a:lnTo>
                    <a:pt x="1317" y="381"/>
                  </a:lnTo>
                  <a:lnTo>
                    <a:pt x="1315" y="384"/>
                  </a:lnTo>
                  <a:lnTo>
                    <a:pt x="1309" y="390"/>
                  </a:lnTo>
                  <a:lnTo>
                    <a:pt x="1303" y="396"/>
                  </a:lnTo>
                  <a:lnTo>
                    <a:pt x="1302" y="402"/>
                  </a:lnTo>
                  <a:lnTo>
                    <a:pt x="1306" y="408"/>
                  </a:lnTo>
                  <a:lnTo>
                    <a:pt x="1311" y="415"/>
                  </a:lnTo>
                  <a:lnTo>
                    <a:pt x="1317" y="423"/>
                  </a:lnTo>
                  <a:lnTo>
                    <a:pt x="1319" y="429"/>
                  </a:lnTo>
                  <a:lnTo>
                    <a:pt x="1321" y="436"/>
                  </a:lnTo>
                  <a:lnTo>
                    <a:pt x="1322" y="446"/>
                  </a:lnTo>
                  <a:lnTo>
                    <a:pt x="1321" y="456"/>
                  </a:lnTo>
                  <a:lnTo>
                    <a:pt x="1317" y="463"/>
                  </a:lnTo>
                  <a:lnTo>
                    <a:pt x="1314" y="466"/>
                  </a:lnTo>
                  <a:lnTo>
                    <a:pt x="1310" y="468"/>
                  </a:lnTo>
                  <a:lnTo>
                    <a:pt x="1307" y="470"/>
                  </a:lnTo>
                  <a:lnTo>
                    <a:pt x="1302" y="473"/>
                  </a:lnTo>
                  <a:lnTo>
                    <a:pt x="1297" y="475"/>
                  </a:lnTo>
                  <a:lnTo>
                    <a:pt x="1292" y="477"/>
                  </a:lnTo>
                  <a:lnTo>
                    <a:pt x="1286" y="478"/>
                  </a:lnTo>
                  <a:lnTo>
                    <a:pt x="1279" y="479"/>
                  </a:lnTo>
                  <a:lnTo>
                    <a:pt x="1272" y="481"/>
                  </a:lnTo>
                  <a:lnTo>
                    <a:pt x="1266" y="482"/>
                  </a:lnTo>
                  <a:lnTo>
                    <a:pt x="1259" y="483"/>
                  </a:lnTo>
                  <a:lnTo>
                    <a:pt x="1255" y="483"/>
                  </a:lnTo>
                  <a:lnTo>
                    <a:pt x="1249" y="482"/>
                  </a:lnTo>
                  <a:lnTo>
                    <a:pt x="1243" y="482"/>
                  </a:lnTo>
                  <a:lnTo>
                    <a:pt x="1236" y="479"/>
                  </a:lnTo>
                  <a:lnTo>
                    <a:pt x="1230" y="477"/>
                  </a:lnTo>
                  <a:lnTo>
                    <a:pt x="1222" y="474"/>
                  </a:lnTo>
                  <a:lnTo>
                    <a:pt x="1213" y="471"/>
                  </a:lnTo>
                  <a:lnTo>
                    <a:pt x="1205" y="469"/>
                  </a:lnTo>
                  <a:lnTo>
                    <a:pt x="1196" y="468"/>
                  </a:lnTo>
                  <a:lnTo>
                    <a:pt x="1188" y="468"/>
                  </a:lnTo>
                  <a:lnTo>
                    <a:pt x="1181" y="469"/>
                  </a:lnTo>
                  <a:lnTo>
                    <a:pt x="1175" y="471"/>
                  </a:lnTo>
                  <a:lnTo>
                    <a:pt x="1171" y="474"/>
                  </a:lnTo>
                  <a:lnTo>
                    <a:pt x="1166" y="483"/>
                  </a:lnTo>
                  <a:lnTo>
                    <a:pt x="1166" y="494"/>
                  </a:lnTo>
                  <a:lnTo>
                    <a:pt x="1170" y="505"/>
                  </a:lnTo>
                  <a:lnTo>
                    <a:pt x="1175" y="512"/>
                  </a:lnTo>
                  <a:lnTo>
                    <a:pt x="1184" y="516"/>
                  </a:lnTo>
                  <a:lnTo>
                    <a:pt x="1192" y="521"/>
                  </a:lnTo>
                  <a:lnTo>
                    <a:pt x="1197" y="528"/>
                  </a:lnTo>
                  <a:lnTo>
                    <a:pt x="1200" y="535"/>
                  </a:lnTo>
                  <a:lnTo>
                    <a:pt x="1200" y="543"/>
                  </a:lnTo>
                  <a:lnTo>
                    <a:pt x="1202" y="550"/>
                  </a:lnTo>
                  <a:lnTo>
                    <a:pt x="1207" y="557"/>
                  </a:lnTo>
                  <a:lnTo>
                    <a:pt x="1215" y="561"/>
                  </a:lnTo>
                  <a:lnTo>
                    <a:pt x="1220" y="567"/>
                  </a:lnTo>
                  <a:lnTo>
                    <a:pt x="1220" y="573"/>
                  </a:lnTo>
                  <a:lnTo>
                    <a:pt x="1217" y="579"/>
                  </a:lnTo>
                  <a:lnTo>
                    <a:pt x="1212" y="583"/>
                  </a:lnTo>
                  <a:lnTo>
                    <a:pt x="1207" y="585"/>
                  </a:lnTo>
                  <a:lnTo>
                    <a:pt x="1201" y="589"/>
                  </a:lnTo>
                  <a:lnTo>
                    <a:pt x="1194" y="594"/>
                  </a:lnTo>
                  <a:lnTo>
                    <a:pt x="1189" y="599"/>
                  </a:lnTo>
                  <a:lnTo>
                    <a:pt x="1185" y="605"/>
                  </a:lnTo>
                  <a:lnTo>
                    <a:pt x="1179" y="607"/>
                  </a:lnTo>
                  <a:lnTo>
                    <a:pt x="1173" y="609"/>
                  </a:lnTo>
                  <a:lnTo>
                    <a:pt x="1167" y="610"/>
                  </a:lnTo>
                  <a:lnTo>
                    <a:pt x="1160" y="610"/>
                  </a:lnTo>
                  <a:lnTo>
                    <a:pt x="1151" y="609"/>
                  </a:lnTo>
                  <a:lnTo>
                    <a:pt x="1142" y="610"/>
                  </a:lnTo>
                  <a:lnTo>
                    <a:pt x="1135" y="612"/>
                  </a:lnTo>
                  <a:lnTo>
                    <a:pt x="1129" y="615"/>
                  </a:lnTo>
                  <a:lnTo>
                    <a:pt x="1125" y="619"/>
                  </a:lnTo>
                  <a:lnTo>
                    <a:pt x="1120" y="622"/>
                  </a:lnTo>
                  <a:lnTo>
                    <a:pt x="1118" y="628"/>
                  </a:lnTo>
                  <a:lnTo>
                    <a:pt x="1117" y="634"/>
                  </a:lnTo>
                  <a:lnTo>
                    <a:pt x="1116" y="640"/>
                  </a:lnTo>
                  <a:lnTo>
                    <a:pt x="1113" y="647"/>
                  </a:lnTo>
                  <a:lnTo>
                    <a:pt x="1112" y="653"/>
                  </a:lnTo>
                  <a:lnTo>
                    <a:pt x="1112" y="660"/>
                  </a:lnTo>
                  <a:lnTo>
                    <a:pt x="1111" y="668"/>
                  </a:lnTo>
                  <a:lnTo>
                    <a:pt x="1111" y="677"/>
                  </a:lnTo>
                  <a:lnTo>
                    <a:pt x="1109" y="683"/>
                  </a:lnTo>
                  <a:lnTo>
                    <a:pt x="1103" y="688"/>
                  </a:lnTo>
                  <a:lnTo>
                    <a:pt x="1096" y="692"/>
                  </a:lnTo>
                  <a:lnTo>
                    <a:pt x="1089" y="696"/>
                  </a:lnTo>
                  <a:lnTo>
                    <a:pt x="1086" y="702"/>
                  </a:lnTo>
                  <a:lnTo>
                    <a:pt x="1086" y="713"/>
                  </a:lnTo>
                  <a:lnTo>
                    <a:pt x="1087" y="730"/>
                  </a:lnTo>
                  <a:lnTo>
                    <a:pt x="1087" y="743"/>
                  </a:lnTo>
                  <a:lnTo>
                    <a:pt x="1087" y="750"/>
                  </a:lnTo>
                  <a:lnTo>
                    <a:pt x="1091" y="791"/>
                  </a:lnTo>
                  <a:lnTo>
                    <a:pt x="1088" y="793"/>
                  </a:lnTo>
                  <a:lnTo>
                    <a:pt x="1081" y="799"/>
                  </a:lnTo>
                  <a:lnTo>
                    <a:pt x="1074" y="806"/>
                  </a:lnTo>
                  <a:lnTo>
                    <a:pt x="1071" y="814"/>
                  </a:lnTo>
                  <a:lnTo>
                    <a:pt x="1068" y="817"/>
                  </a:lnTo>
                  <a:lnTo>
                    <a:pt x="1066" y="822"/>
                  </a:lnTo>
                  <a:lnTo>
                    <a:pt x="1061" y="825"/>
                  </a:lnTo>
                  <a:lnTo>
                    <a:pt x="1056" y="829"/>
                  </a:lnTo>
                  <a:lnTo>
                    <a:pt x="1050" y="832"/>
                  </a:lnTo>
                  <a:lnTo>
                    <a:pt x="1045" y="834"/>
                  </a:lnTo>
                  <a:lnTo>
                    <a:pt x="1041" y="836"/>
                  </a:lnTo>
                  <a:lnTo>
                    <a:pt x="1036" y="836"/>
                  </a:lnTo>
                  <a:lnTo>
                    <a:pt x="1029" y="830"/>
                  </a:lnTo>
                  <a:lnTo>
                    <a:pt x="1022" y="819"/>
                  </a:lnTo>
                  <a:lnTo>
                    <a:pt x="1015" y="808"/>
                  </a:lnTo>
                  <a:lnTo>
                    <a:pt x="1010" y="803"/>
                  </a:lnTo>
                  <a:lnTo>
                    <a:pt x="1005" y="803"/>
                  </a:lnTo>
                  <a:lnTo>
                    <a:pt x="997" y="802"/>
                  </a:lnTo>
                  <a:lnTo>
                    <a:pt x="987" y="802"/>
                  </a:lnTo>
                  <a:lnTo>
                    <a:pt x="975" y="801"/>
                  </a:lnTo>
                  <a:lnTo>
                    <a:pt x="964" y="802"/>
                  </a:lnTo>
                  <a:lnTo>
                    <a:pt x="953" y="803"/>
                  </a:lnTo>
                  <a:lnTo>
                    <a:pt x="944" y="806"/>
                  </a:lnTo>
                  <a:lnTo>
                    <a:pt x="939" y="809"/>
                  </a:lnTo>
                  <a:lnTo>
                    <a:pt x="933" y="817"/>
                  </a:lnTo>
                  <a:lnTo>
                    <a:pt x="927" y="824"/>
                  </a:lnTo>
                  <a:lnTo>
                    <a:pt x="920" y="829"/>
                  </a:lnTo>
                  <a:lnTo>
                    <a:pt x="911" y="832"/>
                  </a:lnTo>
                  <a:lnTo>
                    <a:pt x="905" y="834"/>
                  </a:lnTo>
                  <a:lnTo>
                    <a:pt x="898" y="837"/>
                  </a:lnTo>
                  <a:lnTo>
                    <a:pt x="891" y="840"/>
                  </a:lnTo>
                  <a:lnTo>
                    <a:pt x="884" y="842"/>
                  </a:lnTo>
                  <a:lnTo>
                    <a:pt x="878" y="846"/>
                  </a:lnTo>
                  <a:lnTo>
                    <a:pt x="874" y="849"/>
                  </a:lnTo>
                  <a:lnTo>
                    <a:pt x="870" y="853"/>
                  </a:lnTo>
                  <a:lnTo>
                    <a:pt x="870" y="856"/>
                  </a:lnTo>
                  <a:lnTo>
                    <a:pt x="870" y="857"/>
                  </a:lnTo>
                  <a:lnTo>
                    <a:pt x="870" y="862"/>
                  </a:lnTo>
                  <a:lnTo>
                    <a:pt x="873" y="868"/>
                  </a:lnTo>
                  <a:lnTo>
                    <a:pt x="878" y="872"/>
                  </a:lnTo>
                  <a:lnTo>
                    <a:pt x="883" y="876"/>
                  </a:lnTo>
                  <a:lnTo>
                    <a:pt x="885" y="878"/>
                  </a:lnTo>
                  <a:lnTo>
                    <a:pt x="883" y="881"/>
                  </a:lnTo>
                  <a:lnTo>
                    <a:pt x="877" y="884"/>
                  </a:lnTo>
                  <a:lnTo>
                    <a:pt x="873" y="885"/>
                  </a:lnTo>
                  <a:lnTo>
                    <a:pt x="869" y="887"/>
                  </a:lnTo>
                  <a:lnTo>
                    <a:pt x="865" y="890"/>
                  </a:lnTo>
                  <a:lnTo>
                    <a:pt x="861" y="892"/>
                  </a:lnTo>
                  <a:lnTo>
                    <a:pt x="855" y="893"/>
                  </a:lnTo>
                  <a:lnTo>
                    <a:pt x="850" y="894"/>
                  </a:lnTo>
                  <a:lnTo>
                    <a:pt x="843" y="894"/>
                  </a:lnTo>
                  <a:lnTo>
                    <a:pt x="834" y="893"/>
                  </a:lnTo>
                  <a:lnTo>
                    <a:pt x="825" y="891"/>
                  </a:lnTo>
                  <a:lnTo>
                    <a:pt x="820" y="890"/>
                  </a:lnTo>
                  <a:lnTo>
                    <a:pt x="816" y="890"/>
                  </a:lnTo>
                  <a:lnTo>
                    <a:pt x="813" y="889"/>
                  </a:lnTo>
                  <a:lnTo>
                    <a:pt x="811" y="889"/>
                  </a:lnTo>
                  <a:lnTo>
                    <a:pt x="807" y="887"/>
                  </a:lnTo>
                  <a:lnTo>
                    <a:pt x="802" y="887"/>
                  </a:lnTo>
                  <a:lnTo>
                    <a:pt x="797" y="885"/>
                  </a:lnTo>
                  <a:lnTo>
                    <a:pt x="785" y="882"/>
                  </a:lnTo>
                  <a:lnTo>
                    <a:pt x="778" y="881"/>
                  </a:lnTo>
                  <a:lnTo>
                    <a:pt x="774" y="882"/>
                  </a:lnTo>
                  <a:lnTo>
                    <a:pt x="770" y="885"/>
                  </a:lnTo>
                  <a:lnTo>
                    <a:pt x="766" y="890"/>
                  </a:lnTo>
                  <a:lnTo>
                    <a:pt x="761" y="894"/>
                  </a:lnTo>
                  <a:lnTo>
                    <a:pt x="756" y="898"/>
                  </a:lnTo>
                  <a:lnTo>
                    <a:pt x="753" y="900"/>
                  </a:lnTo>
                  <a:lnTo>
                    <a:pt x="749" y="905"/>
                  </a:lnTo>
                  <a:lnTo>
                    <a:pt x="745" y="912"/>
                  </a:lnTo>
                  <a:lnTo>
                    <a:pt x="741" y="920"/>
                  </a:lnTo>
                  <a:lnTo>
                    <a:pt x="740" y="923"/>
                  </a:lnTo>
                  <a:lnTo>
                    <a:pt x="736" y="923"/>
                  </a:lnTo>
                  <a:lnTo>
                    <a:pt x="726" y="924"/>
                  </a:lnTo>
                  <a:lnTo>
                    <a:pt x="716" y="928"/>
                  </a:lnTo>
                  <a:lnTo>
                    <a:pt x="708" y="935"/>
                  </a:lnTo>
                  <a:lnTo>
                    <a:pt x="703" y="945"/>
                  </a:lnTo>
                  <a:lnTo>
                    <a:pt x="699" y="957"/>
                  </a:lnTo>
                  <a:lnTo>
                    <a:pt x="697" y="966"/>
                  </a:lnTo>
                  <a:lnTo>
                    <a:pt x="695" y="970"/>
                  </a:lnTo>
                  <a:lnTo>
                    <a:pt x="688" y="1088"/>
                  </a:lnTo>
                  <a:lnTo>
                    <a:pt x="684" y="1089"/>
                  </a:lnTo>
                  <a:lnTo>
                    <a:pt x="670" y="1093"/>
                  </a:lnTo>
                  <a:lnTo>
                    <a:pt x="652" y="1097"/>
                  </a:lnTo>
                  <a:lnTo>
                    <a:pt x="630" y="1103"/>
                  </a:lnTo>
                  <a:lnTo>
                    <a:pt x="607" y="1109"/>
                  </a:lnTo>
                  <a:lnTo>
                    <a:pt x="587" y="1116"/>
                  </a:lnTo>
                  <a:lnTo>
                    <a:pt x="571" y="1123"/>
                  </a:lnTo>
                  <a:lnTo>
                    <a:pt x="563" y="1129"/>
                  </a:lnTo>
                  <a:lnTo>
                    <a:pt x="440" y="1127"/>
                  </a:lnTo>
                  <a:lnTo>
                    <a:pt x="425" y="1144"/>
                  </a:lnTo>
                  <a:lnTo>
                    <a:pt x="359" y="1132"/>
                  </a:lnTo>
                  <a:lnTo>
                    <a:pt x="273" y="1131"/>
                  </a:lnTo>
                  <a:lnTo>
                    <a:pt x="177" y="1133"/>
                  </a:lnTo>
                  <a:lnTo>
                    <a:pt x="20" y="1063"/>
                  </a:lnTo>
                  <a:lnTo>
                    <a:pt x="16" y="1061"/>
                  </a:lnTo>
                  <a:lnTo>
                    <a:pt x="10" y="1061"/>
                  </a:lnTo>
                  <a:lnTo>
                    <a:pt x="3" y="1063"/>
                  </a:lnTo>
                  <a:lnTo>
                    <a:pt x="0" y="1067"/>
                  </a:lnTo>
                  <a:lnTo>
                    <a:pt x="2" y="1073"/>
                  </a:lnTo>
                  <a:lnTo>
                    <a:pt x="7" y="1081"/>
                  </a:lnTo>
                  <a:lnTo>
                    <a:pt x="14" y="1091"/>
                  </a:lnTo>
                  <a:lnTo>
                    <a:pt x="22" y="1103"/>
                  </a:lnTo>
                  <a:lnTo>
                    <a:pt x="30" y="1113"/>
                  </a:lnTo>
                  <a:lnTo>
                    <a:pt x="37" y="1123"/>
                  </a:lnTo>
                  <a:lnTo>
                    <a:pt x="41" y="1129"/>
                  </a:lnTo>
                  <a:lnTo>
                    <a:pt x="44" y="1132"/>
                  </a:lnTo>
                  <a:lnTo>
                    <a:pt x="44" y="1134"/>
                  </a:lnTo>
                  <a:lnTo>
                    <a:pt x="45" y="1142"/>
                  </a:lnTo>
                  <a:lnTo>
                    <a:pt x="47" y="1157"/>
                  </a:lnTo>
                  <a:lnTo>
                    <a:pt x="53" y="1179"/>
                  </a:lnTo>
                  <a:lnTo>
                    <a:pt x="59" y="1193"/>
                  </a:lnTo>
                  <a:lnTo>
                    <a:pt x="66" y="1207"/>
                  </a:lnTo>
                  <a:lnTo>
                    <a:pt x="74" y="1221"/>
                  </a:lnTo>
                  <a:lnTo>
                    <a:pt x="82" y="1234"/>
                  </a:lnTo>
                  <a:lnTo>
                    <a:pt x="91" y="1247"/>
                  </a:lnTo>
                  <a:lnTo>
                    <a:pt x="98" y="1256"/>
                  </a:lnTo>
                  <a:lnTo>
                    <a:pt x="105" y="1264"/>
                  </a:lnTo>
                  <a:lnTo>
                    <a:pt x="109" y="1268"/>
                  </a:lnTo>
                  <a:lnTo>
                    <a:pt x="114" y="1270"/>
                  </a:lnTo>
                  <a:lnTo>
                    <a:pt x="121" y="1272"/>
                  </a:lnTo>
                  <a:lnTo>
                    <a:pt x="128" y="1275"/>
                  </a:lnTo>
                  <a:lnTo>
                    <a:pt x="136" y="1277"/>
                  </a:lnTo>
                  <a:lnTo>
                    <a:pt x="144" y="1279"/>
                  </a:lnTo>
                  <a:lnTo>
                    <a:pt x="151" y="1282"/>
                  </a:lnTo>
                  <a:lnTo>
                    <a:pt x="158" y="1284"/>
                  </a:lnTo>
                  <a:lnTo>
                    <a:pt x="162" y="1286"/>
                  </a:lnTo>
                  <a:lnTo>
                    <a:pt x="169" y="1290"/>
                  </a:lnTo>
                  <a:lnTo>
                    <a:pt x="174" y="1295"/>
                  </a:lnTo>
                  <a:lnTo>
                    <a:pt x="177" y="1300"/>
                  </a:lnTo>
                  <a:lnTo>
                    <a:pt x="178" y="1302"/>
                  </a:lnTo>
                  <a:lnTo>
                    <a:pt x="193" y="1318"/>
                  </a:lnTo>
                  <a:lnTo>
                    <a:pt x="212" y="1320"/>
                  </a:lnTo>
                  <a:lnTo>
                    <a:pt x="222" y="1446"/>
                  </a:lnTo>
                  <a:lnTo>
                    <a:pt x="221" y="1448"/>
                  </a:lnTo>
                  <a:lnTo>
                    <a:pt x="219" y="1451"/>
                  </a:lnTo>
                  <a:lnTo>
                    <a:pt x="218" y="1456"/>
                  </a:lnTo>
                  <a:lnTo>
                    <a:pt x="219" y="1464"/>
                  </a:lnTo>
                  <a:lnTo>
                    <a:pt x="222" y="1472"/>
                  </a:lnTo>
                  <a:lnTo>
                    <a:pt x="228" y="1476"/>
                  </a:lnTo>
                  <a:lnTo>
                    <a:pt x="236" y="1479"/>
                  </a:lnTo>
                  <a:lnTo>
                    <a:pt x="246" y="1478"/>
                  </a:lnTo>
                  <a:lnTo>
                    <a:pt x="257" y="1475"/>
                  </a:lnTo>
                  <a:lnTo>
                    <a:pt x="265" y="1474"/>
                  </a:lnTo>
                  <a:lnTo>
                    <a:pt x="271" y="1475"/>
                  </a:lnTo>
                  <a:lnTo>
                    <a:pt x="276" y="1480"/>
                  </a:lnTo>
                  <a:lnTo>
                    <a:pt x="280" y="1487"/>
                  </a:lnTo>
                  <a:lnTo>
                    <a:pt x="280" y="1491"/>
                  </a:lnTo>
                  <a:lnTo>
                    <a:pt x="279" y="1497"/>
                  </a:lnTo>
                  <a:lnTo>
                    <a:pt x="276" y="1503"/>
                  </a:lnTo>
                  <a:lnTo>
                    <a:pt x="271" y="1516"/>
                  </a:lnTo>
                  <a:lnTo>
                    <a:pt x="262" y="1535"/>
                  </a:lnTo>
                  <a:lnTo>
                    <a:pt x="254" y="1554"/>
                  </a:lnTo>
                  <a:lnTo>
                    <a:pt x="251" y="1562"/>
                  </a:lnTo>
                  <a:lnTo>
                    <a:pt x="159" y="1563"/>
                  </a:lnTo>
                  <a:lnTo>
                    <a:pt x="155" y="1564"/>
                  </a:lnTo>
                  <a:lnTo>
                    <a:pt x="149" y="1569"/>
                  </a:lnTo>
                  <a:lnTo>
                    <a:pt x="142" y="1576"/>
                  </a:lnTo>
                  <a:lnTo>
                    <a:pt x="138" y="1582"/>
                  </a:lnTo>
                  <a:lnTo>
                    <a:pt x="136" y="1589"/>
                  </a:lnTo>
                  <a:lnTo>
                    <a:pt x="130" y="1594"/>
                  </a:lnTo>
                  <a:lnTo>
                    <a:pt x="122" y="1597"/>
                  </a:lnTo>
                  <a:lnTo>
                    <a:pt x="115" y="1600"/>
                  </a:lnTo>
                  <a:lnTo>
                    <a:pt x="112" y="1601"/>
                  </a:lnTo>
                  <a:lnTo>
                    <a:pt x="106" y="1602"/>
                  </a:lnTo>
                  <a:lnTo>
                    <a:pt x="99" y="1603"/>
                  </a:lnTo>
                  <a:lnTo>
                    <a:pt x="93" y="1605"/>
                  </a:lnTo>
                  <a:lnTo>
                    <a:pt x="86" y="1608"/>
                  </a:lnTo>
                  <a:lnTo>
                    <a:pt x="81" y="1610"/>
                  </a:lnTo>
                  <a:lnTo>
                    <a:pt x="77" y="1612"/>
                  </a:lnTo>
                  <a:lnTo>
                    <a:pt x="75" y="1615"/>
                  </a:lnTo>
                  <a:lnTo>
                    <a:pt x="74" y="1625"/>
                  </a:lnTo>
                  <a:lnTo>
                    <a:pt x="73" y="1642"/>
                  </a:lnTo>
                  <a:lnTo>
                    <a:pt x="74" y="1658"/>
                  </a:lnTo>
                  <a:lnTo>
                    <a:pt x="74" y="1665"/>
                  </a:lnTo>
                  <a:lnTo>
                    <a:pt x="70" y="1668"/>
                  </a:lnTo>
                  <a:lnTo>
                    <a:pt x="62" y="1672"/>
                  </a:lnTo>
                  <a:lnTo>
                    <a:pt x="54" y="1678"/>
                  </a:lnTo>
                  <a:lnTo>
                    <a:pt x="50" y="1685"/>
                  </a:lnTo>
                  <a:lnTo>
                    <a:pt x="46" y="1740"/>
                  </a:lnTo>
                  <a:lnTo>
                    <a:pt x="44" y="1744"/>
                  </a:lnTo>
                  <a:lnTo>
                    <a:pt x="39" y="1752"/>
                  </a:lnTo>
                  <a:lnTo>
                    <a:pt x="33" y="1762"/>
                  </a:lnTo>
                  <a:lnTo>
                    <a:pt x="31" y="177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41"/>
            <p:cNvGrpSpPr/>
            <p:nvPr/>
          </p:nvGrpSpPr>
          <p:grpSpPr>
            <a:xfrm>
              <a:off x="3757097" y="2852195"/>
              <a:ext cx="694067" cy="837276"/>
              <a:chOff x="3192463" y="1676400"/>
              <a:chExt cx="1203325" cy="1666875"/>
            </a:xfrm>
            <a:grpFill/>
          </p:grpSpPr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767138" y="3038475"/>
                <a:ext cx="1587" cy="79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614738" y="2952750"/>
                <a:ext cx="14287" cy="30163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8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8" y="15"/>
                  </a:cxn>
                  <a:cxn ang="0">
                    <a:pos x="12" y="1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3" y="10"/>
                  </a:cxn>
                  <a:cxn ang="0">
                    <a:pos x="1" y="17"/>
                  </a:cxn>
                </a:cxnLst>
                <a:rect l="0" t="0" r="r" b="b"/>
                <a:pathLst>
                  <a:path w="17" h="38">
                    <a:moveTo>
                      <a:pt x="1" y="17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794125" y="2871788"/>
                <a:ext cx="36512" cy="103188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21" y="47"/>
                  </a:cxn>
                  <a:cxn ang="0">
                    <a:pos x="25" y="55"/>
                  </a:cxn>
                  <a:cxn ang="0">
                    <a:pos x="32" y="60"/>
                  </a:cxn>
                  <a:cxn ang="0">
                    <a:pos x="38" y="72"/>
                  </a:cxn>
                  <a:cxn ang="0">
                    <a:pos x="38" y="79"/>
                  </a:cxn>
                  <a:cxn ang="0">
                    <a:pos x="33" y="76"/>
                  </a:cxn>
                  <a:cxn ang="0">
                    <a:pos x="28" y="75"/>
                  </a:cxn>
                  <a:cxn ang="0">
                    <a:pos x="27" y="88"/>
                  </a:cxn>
                  <a:cxn ang="0">
                    <a:pos x="28" y="101"/>
                  </a:cxn>
                  <a:cxn ang="0">
                    <a:pos x="30" y="111"/>
                  </a:cxn>
                  <a:cxn ang="0">
                    <a:pos x="31" y="117"/>
                  </a:cxn>
                  <a:cxn ang="0">
                    <a:pos x="36" y="122"/>
                  </a:cxn>
                  <a:cxn ang="0">
                    <a:pos x="41" y="126"/>
                  </a:cxn>
                  <a:cxn ang="0">
                    <a:pos x="45" y="124"/>
                  </a:cxn>
                  <a:cxn ang="0">
                    <a:pos x="46" y="115"/>
                  </a:cxn>
                  <a:cxn ang="0">
                    <a:pos x="46" y="109"/>
                  </a:cxn>
                  <a:cxn ang="0">
                    <a:pos x="46" y="103"/>
                  </a:cxn>
                  <a:cxn ang="0">
                    <a:pos x="43" y="94"/>
                  </a:cxn>
                  <a:cxn ang="0">
                    <a:pos x="40" y="85"/>
                  </a:cxn>
                  <a:cxn ang="0">
                    <a:pos x="38" y="72"/>
                  </a:cxn>
                  <a:cxn ang="0">
                    <a:pos x="35" y="64"/>
                  </a:cxn>
                  <a:cxn ang="0">
                    <a:pos x="32" y="57"/>
                  </a:cxn>
                  <a:cxn ang="0">
                    <a:pos x="30" y="49"/>
                  </a:cxn>
                  <a:cxn ang="0">
                    <a:pos x="32" y="40"/>
                  </a:cxn>
                  <a:cxn ang="0">
                    <a:pos x="33" y="30"/>
                  </a:cxn>
                  <a:cxn ang="0">
                    <a:pos x="35" y="22"/>
                  </a:cxn>
                  <a:cxn ang="0">
                    <a:pos x="31" y="16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1" y="16"/>
                  </a:cxn>
                  <a:cxn ang="0">
                    <a:pos x="11" y="12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5" y="17"/>
                  </a:cxn>
                </a:cxnLst>
                <a:rect l="0" t="0" r="r" b="b"/>
                <a:pathLst>
                  <a:path w="46" h="129">
                    <a:moveTo>
                      <a:pt x="10" y="23"/>
                    </a:moveTo>
                    <a:lnTo>
                      <a:pt x="15" y="30"/>
                    </a:lnTo>
                    <a:lnTo>
                      <a:pt x="18" y="39"/>
                    </a:lnTo>
                    <a:lnTo>
                      <a:pt x="21" y="47"/>
                    </a:lnTo>
                    <a:lnTo>
                      <a:pt x="23" y="53"/>
                    </a:lnTo>
                    <a:lnTo>
                      <a:pt x="25" y="55"/>
                    </a:lnTo>
                    <a:lnTo>
                      <a:pt x="28" y="57"/>
                    </a:lnTo>
                    <a:lnTo>
                      <a:pt x="32" y="60"/>
                    </a:lnTo>
                    <a:lnTo>
                      <a:pt x="35" y="65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27" y="82"/>
                    </a:lnTo>
                    <a:lnTo>
                      <a:pt x="27" y="88"/>
                    </a:lnTo>
                    <a:lnTo>
                      <a:pt x="28" y="94"/>
                    </a:lnTo>
                    <a:lnTo>
                      <a:pt x="28" y="101"/>
                    </a:lnTo>
                    <a:lnTo>
                      <a:pt x="28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21"/>
                    </a:lnTo>
                    <a:lnTo>
                      <a:pt x="36" y="122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3" y="129"/>
                    </a:lnTo>
                    <a:lnTo>
                      <a:pt x="45" y="124"/>
                    </a:lnTo>
                    <a:lnTo>
                      <a:pt x="45" y="120"/>
                    </a:lnTo>
                    <a:lnTo>
                      <a:pt x="46" y="115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99"/>
                    </a:lnTo>
                    <a:lnTo>
                      <a:pt x="43" y="94"/>
                    </a:lnTo>
                    <a:lnTo>
                      <a:pt x="41" y="90"/>
                    </a:lnTo>
                    <a:lnTo>
                      <a:pt x="40" y="85"/>
                    </a:lnTo>
                    <a:lnTo>
                      <a:pt x="39" y="79"/>
                    </a:lnTo>
                    <a:lnTo>
                      <a:pt x="38" y="72"/>
                    </a:lnTo>
                    <a:lnTo>
                      <a:pt x="36" y="68"/>
                    </a:lnTo>
                    <a:lnTo>
                      <a:pt x="35" y="64"/>
                    </a:lnTo>
                    <a:lnTo>
                      <a:pt x="34" y="61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30" y="49"/>
                    </a:lnTo>
                    <a:lnTo>
                      <a:pt x="33" y="44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5" y="22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10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765550" y="3013075"/>
                <a:ext cx="15875" cy="317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3"/>
                  </a:cxn>
                  <a:cxn ang="0">
                    <a:pos x="7" y="24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6" y="34"/>
                  </a:cxn>
                  <a:cxn ang="0">
                    <a:pos x="17" y="35"/>
                  </a:cxn>
                  <a:cxn ang="0">
                    <a:pos x="17" y="37"/>
                  </a:cxn>
                  <a:cxn ang="0">
                    <a:pos x="17" y="38"/>
                  </a:cxn>
                  <a:cxn ang="0">
                    <a:pos x="18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8" y="32"/>
                  </a:cxn>
                  <a:cxn ang="0">
                    <a:pos x="18" y="23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4" y="13"/>
                  </a:cxn>
                  <a:cxn ang="0">
                    <a:pos x="0" y="12"/>
                  </a:cxn>
                </a:cxnLst>
                <a:rect l="0" t="0" r="r" b="b"/>
                <a:pathLst>
                  <a:path w="18" h="40">
                    <a:moveTo>
                      <a:pt x="0" y="12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7" y="24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4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937000" y="2900363"/>
                <a:ext cx="6350" cy="158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833813" y="3016250"/>
                <a:ext cx="317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759200" y="2825750"/>
                <a:ext cx="4762" cy="47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3817938" y="2905125"/>
                <a:ext cx="12700" cy="4603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8" y="31"/>
                  </a:cxn>
                  <a:cxn ang="0">
                    <a:pos x="9" y="38"/>
                  </a:cxn>
                  <a:cxn ang="0">
                    <a:pos x="10" y="44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6" y="58"/>
                  </a:cxn>
                  <a:cxn ang="0">
                    <a:pos x="16" y="45"/>
                  </a:cxn>
                  <a:cxn ang="0">
                    <a:pos x="16" y="31"/>
                  </a:cxn>
                  <a:cxn ang="0">
                    <a:pos x="16" y="19"/>
                  </a:cxn>
                  <a:cxn ang="0">
                    <a:pos x="16" y="9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16" h="58">
                    <a:moveTo>
                      <a:pt x="4" y="20"/>
                    </a:moveTo>
                    <a:lnTo>
                      <a:pt x="5" y="23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9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6" y="58"/>
                    </a:lnTo>
                    <a:lnTo>
                      <a:pt x="16" y="45"/>
                    </a:lnTo>
                    <a:lnTo>
                      <a:pt x="16" y="31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043363" y="2794000"/>
                <a:ext cx="57150" cy="904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12"/>
                  </a:cxn>
                  <a:cxn ang="0">
                    <a:pos x="10" y="18"/>
                  </a:cxn>
                  <a:cxn ang="0">
                    <a:pos x="14" y="24"/>
                  </a:cxn>
                  <a:cxn ang="0">
                    <a:pos x="15" y="30"/>
                  </a:cxn>
                  <a:cxn ang="0">
                    <a:pos x="14" y="39"/>
                  </a:cxn>
                  <a:cxn ang="0">
                    <a:pos x="14" y="53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7" y="74"/>
                  </a:cxn>
                  <a:cxn ang="0">
                    <a:pos x="23" y="80"/>
                  </a:cxn>
                  <a:cxn ang="0">
                    <a:pos x="30" y="89"/>
                  </a:cxn>
                  <a:cxn ang="0">
                    <a:pos x="35" y="95"/>
                  </a:cxn>
                  <a:cxn ang="0">
                    <a:pos x="37" y="101"/>
                  </a:cxn>
                  <a:cxn ang="0">
                    <a:pos x="42" y="107"/>
                  </a:cxn>
                  <a:cxn ang="0">
                    <a:pos x="46" y="110"/>
                  </a:cxn>
                  <a:cxn ang="0">
                    <a:pos x="50" y="113"/>
                  </a:cxn>
                  <a:cxn ang="0">
                    <a:pos x="52" y="112"/>
                  </a:cxn>
                  <a:cxn ang="0">
                    <a:pos x="53" y="107"/>
                  </a:cxn>
                  <a:cxn ang="0">
                    <a:pos x="54" y="104"/>
                  </a:cxn>
                  <a:cxn ang="0">
                    <a:pos x="59" y="100"/>
                  </a:cxn>
                  <a:cxn ang="0">
                    <a:pos x="65" y="99"/>
                  </a:cxn>
                  <a:cxn ang="0">
                    <a:pos x="69" y="97"/>
                  </a:cxn>
                  <a:cxn ang="0">
                    <a:pos x="71" y="94"/>
                  </a:cxn>
                  <a:cxn ang="0">
                    <a:pos x="70" y="90"/>
                  </a:cxn>
                  <a:cxn ang="0">
                    <a:pos x="69" y="86"/>
                  </a:cxn>
                  <a:cxn ang="0">
                    <a:pos x="70" y="83"/>
                  </a:cxn>
                  <a:cxn ang="0">
                    <a:pos x="69" y="78"/>
                  </a:cxn>
                  <a:cxn ang="0">
                    <a:pos x="63" y="67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1" y="37"/>
                  </a:cxn>
                  <a:cxn ang="0">
                    <a:pos x="43" y="25"/>
                  </a:cxn>
                  <a:cxn ang="0">
                    <a:pos x="37" y="18"/>
                  </a:cxn>
                  <a:cxn ang="0">
                    <a:pos x="31" y="14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113">
                    <a:moveTo>
                      <a:pt x="6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10" y="18"/>
                    </a:lnTo>
                    <a:lnTo>
                      <a:pt x="14" y="24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4" y="53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7" y="74"/>
                    </a:lnTo>
                    <a:lnTo>
                      <a:pt x="23" y="80"/>
                    </a:lnTo>
                    <a:lnTo>
                      <a:pt x="30" y="89"/>
                    </a:lnTo>
                    <a:lnTo>
                      <a:pt x="35" y="95"/>
                    </a:lnTo>
                    <a:lnTo>
                      <a:pt x="37" y="101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50" y="113"/>
                    </a:lnTo>
                    <a:lnTo>
                      <a:pt x="52" y="112"/>
                    </a:lnTo>
                    <a:lnTo>
                      <a:pt x="53" y="107"/>
                    </a:lnTo>
                    <a:lnTo>
                      <a:pt x="54" y="104"/>
                    </a:lnTo>
                    <a:lnTo>
                      <a:pt x="59" y="100"/>
                    </a:lnTo>
                    <a:lnTo>
                      <a:pt x="65" y="99"/>
                    </a:lnTo>
                    <a:lnTo>
                      <a:pt x="69" y="97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9" y="86"/>
                    </a:lnTo>
                    <a:lnTo>
                      <a:pt x="70" y="83"/>
                    </a:lnTo>
                    <a:lnTo>
                      <a:pt x="69" y="78"/>
                    </a:lnTo>
                    <a:lnTo>
                      <a:pt x="63" y="67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1" y="37"/>
                    </a:lnTo>
                    <a:lnTo>
                      <a:pt x="43" y="25"/>
                    </a:lnTo>
                    <a:lnTo>
                      <a:pt x="37" y="18"/>
                    </a:lnTo>
                    <a:lnTo>
                      <a:pt x="31" y="14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3992563" y="2770188"/>
                <a:ext cx="39687" cy="23813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0" y="19"/>
                  </a:cxn>
                  <a:cxn ang="0">
                    <a:pos x="49" y="23"/>
                  </a:cxn>
                  <a:cxn ang="0">
                    <a:pos x="49" y="26"/>
                  </a:cxn>
                  <a:cxn ang="0">
                    <a:pos x="47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36" y="30"/>
                  </a:cxn>
                  <a:cxn ang="0">
                    <a:pos x="30" y="29"/>
                  </a:cxn>
                  <a:cxn ang="0">
                    <a:pos x="27" y="26"/>
                  </a:cxn>
                  <a:cxn ang="0">
                    <a:pos x="24" y="23"/>
                  </a:cxn>
                  <a:cxn ang="0">
                    <a:pos x="20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0" y="9"/>
                  </a:cxn>
                </a:cxnLst>
                <a:rect l="0" t="0" r="r" b="b"/>
                <a:pathLst>
                  <a:path w="50" h="30">
                    <a:moveTo>
                      <a:pt x="50" y="9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0" y="29"/>
                    </a:lnTo>
                    <a:lnTo>
                      <a:pt x="27" y="26"/>
                    </a:lnTo>
                    <a:lnTo>
                      <a:pt x="24" y="23"/>
                    </a:lnTo>
                    <a:lnTo>
                      <a:pt x="20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35425" y="2770188"/>
                <a:ext cx="9525" cy="63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rect l="0" t="0" r="r" b="b"/>
                <a:pathLst>
                  <a:path w="12" h="8">
                    <a:moveTo>
                      <a:pt x="11" y="1"/>
                    </a:moveTo>
                    <a:lnTo>
                      <a:pt x="11" y="2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008438" y="2801938"/>
                <a:ext cx="22225" cy="317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7" y="16"/>
                  </a:cxn>
                  <a:cxn ang="0">
                    <a:pos x="28" y="22"/>
                  </a:cxn>
                  <a:cxn ang="0">
                    <a:pos x="29" y="29"/>
                  </a:cxn>
                  <a:cxn ang="0">
                    <a:pos x="28" y="35"/>
                  </a:cxn>
                  <a:cxn ang="0">
                    <a:pos x="25" y="39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9" y="38"/>
                  </a:cxn>
                  <a:cxn ang="0">
                    <a:pos x="14" y="33"/>
                  </a:cxn>
                  <a:cxn ang="0">
                    <a:pos x="8" y="29"/>
                  </a:cxn>
                  <a:cxn ang="0">
                    <a:pos x="5" y="25"/>
                  </a:cxn>
                  <a:cxn ang="0">
                    <a:pos x="2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29" h="40">
                    <a:moveTo>
                      <a:pt x="15" y="1"/>
                    </a:moveTo>
                    <a:lnTo>
                      <a:pt x="16" y="2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7" y="16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4" y="33"/>
                    </a:lnTo>
                    <a:lnTo>
                      <a:pt x="8" y="29"/>
                    </a:lnTo>
                    <a:lnTo>
                      <a:pt x="5" y="25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992563" y="2835275"/>
                <a:ext cx="1270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2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0" y="3"/>
                  </a:cxn>
                </a:cxnLst>
                <a:rect l="0" t="0" r="r" b="b"/>
                <a:pathLst>
                  <a:path w="15" h="19">
                    <a:moveTo>
                      <a:pt x="10" y="3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903663" y="2754313"/>
                <a:ext cx="96837" cy="74613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122" y="78"/>
                  </a:cxn>
                  <a:cxn ang="0">
                    <a:pos x="114" y="84"/>
                  </a:cxn>
                  <a:cxn ang="0">
                    <a:pos x="109" y="88"/>
                  </a:cxn>
                  <a:cxn ang="0">
                    <a:pos x="102" y="87"/>
                  </a:cxn>
                  <a:cxn ang="0">
                    <a:pos x="97" y="89"/>
                  </a:cxn>
                  <a:cxn ang="0">
                    <a:pos x="90" y="85"/>
                  </a:cxn>
                  <a:cxn ang="0">
                    <a:pos x="87" y="82"/>
                  </a:cxn>
                  <a:cxn ang="0">
                    <a:pos x="80" y="83"/>
                  </a:cxn>
                  <a:cxn ang="0">
                    <a:pos x="76" y="88"/>
                  </a:cxn>
                  <a:cxn ang="0">
                    <a:pos x="64" y="92"/>
                  </a:cxn>
                  <a:cxn ang="0">
                    <a:pos x="53" y="95"/>
                  </a:cxn>
                  <a:cxn ang="0">
                    <a:pos x="41" y="85"/>
                  </a:cxn>
                  <a:cxn ang="0">
                    <a:pos x="32" y="77"/>
                  </a:cxn>
                  <a:cxn ang="0">
                    <a:pos x="19" y="69"/>
                  </a:cxn>
                  <a:cxn ang="0">
                    <a:pos x="11" y="55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1" y="4"/>
                  </a:cxn>
                  <a:cxn ang="0">
                    <a:pos x="47" y="1"/>
                  </a:cxn>
                  <a:cxn ang="0">
                    <a:pos x="49" y="7"/>
                  </a:cxn>
                  <a:cxn ang="0">
                    <a:pos x="56" y="17"/>
                  </a:cxn>
                  <a:cxn ang="0">
                    <a:pos x="65" y="24"/>
                  </a:cxn>
                  <a:cxn ang="0">
                    <a:pos x="67" y="32"/>
                  </a:cxn>
                  <a:cxn ang="0">
                    <a:pos x="57" y="36"/>
                  </a:cxn>
                  <a:cxn ang="0">
                    <a:pos x="58" y="38"/>
                  </a:cxn>
                  <a:cxn ang="0">
                    <a:pos x="64" y="40"/>
                  </a:cxn>
                  <a:cxn ang="0">
                    <a:pos x="67" y="45"/>
                  </a:cxn>
                  <a:cxn ang="0">
                    <a:pos x="69" y="51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6" y="43"/>
                  </a:cxn>
                  <a:cxn ang="0">
                    <a:pos x="76" y="55"/>
                  </a:cxn>
                  <a:cxn ang="0">
                    <a:pos x="80" y="60"/>
                  </a:cxn>
                  <a:cxn ang="0">
                    <a:pos x="82" y="50"/>
                  </a:cxn>
                  <a:cxn ang="0">
                    <a:pos x="82" y="40"/>
                  </a:cxn>
                  <a:cxn ang="0">
                    <a:pos x="88" y="39"/>
                  </a:cxn>
                  <a:cxn ang="0">
                    <a:pos x="98" y="40"/>
                  </a:cxn>
                  <a:cxn ang="0">
                    <a:pos x="106" y="44"/>
                  </a:cxn>
                  <a:cxn ang="0">
                    <a:pos x="108" y="53"/>
                  </a:cxn>
                  <a:cxn ang="0">
                    <a:pos x="102" y="57"/>
                  </a:cxn>
                  <a:cxn ang="0">
                    <a:pos x="102" y="59"/>
                  </a:cxn>
                  <a:cxn ang="0">
                    <a:pos x="110" y="60"/>
                  </a:cxn>
                  <a:cxn ang="0">
                    <a:pos x="115" y="62"/>
                  </a:cxn>
                  <a:cxn ang="0">
                    <a:pos x="117" y="67"/>
                  </a:cxn>
                  <a:cxn ang="0">
                    <a:pos x="120" y="70"/>
                  </a:cxn>
                </a:cxnLst>
                <a:rect l="0" t="0" r="r" b="b"/>
                <a:pathLst>
                  <a:path w="122" h="95">
                    <a:moveTo>
                      <a:pt x="121" y="70"/>
                    </a:moveTo>
                    <a:lnTo>
                      <a:pt x="122" y="72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8" y="82"/>
                    </a:lnTo>
                    <a:lnTo>
                      <a:pt x="114" y="84"/>
                    </a:lnTo>
                    <a:lnTo>
                      <a:pt x="111" y="87"/>
                    </a:lnTo>
                    <a:lnTo>
                      <a:pt x="109" y="88"/>
                    </a:lnTo>
                    <a:lnTo>
                      <a:pt x="106" y="88"/>
                    </a:lnTo>
                    <a:lnTo>
                      <a:pt x="102" y="87"/>
                    </a:lnTo>
                    <a:lnTo>
                      <a:pt x="99" y="88"/>
                    </a:lnTo>
                    <a:lnTo>
                      <a:pt x="97" y="89"/>
                    </a:lnTo>
                    <a:lnTo>
                      <a:pt x="93" y="88"/>
                    </a:lnTo>
                    <a:lnTo>
                      <a:pt x="90" y="85"/>
                    </a:lnTo>
                    <a:lnTo>
                      <a:pt x="88" y="84"/>
                    </a:lnTo>
                    <a:lnTo>
                      <a:pt x="87" y="82"/>
                    </a:lnTo>
                    <a:lnTo>
                      <a:pt x="84" y="82"/>
                    </a:lnTo>
                    <a:lnTo>
                      <a:pt x="80" y="83"/>
                    </a:lnTo>
                    <a:lnTo>
                      <a:pt x="79" y="84"/>
                    </a:lnTo>
                    <a:lnTo>
                      <a:pt x="76" y="88"/>
                    </a:lnTo>
                    <a:lnTo>
                      <a:pt x="71" y="90"/>
                    </a:lnTo>
                    <a:lnTo>
                      <a:pt x="64" y="92"/>
                    </a:lnTo>
                    <a:lnTo>
                      <a:pt x="58" y="95"/>
                    </a:lnTo>
                    <a:lnTo>
                      <a:pt x="53" y="95"/>
                    </a:lnTo>
                    <a:lnTo>
                      <a:pt x="47" y="91"/>
                    </a:lnTo>
                    <a:lnTo>
                      <a:pt x="41" y="85"/>
                    </a:lnTo>
                    <a:lnTo>
                      <a:pt x="37" y="81"/>
                    </a:lnTo>
                    <a:lnTo>
                      <a:pt x="32" y="77"/>
                    </a:lnTo>
                    <a:lnTo>
                      <a:pt x="26" y="74"/>
                    </a:lnTo>
                    <a:lnTo>
                      <a:pt x="19" y="69"/>
                    </a:lnTo>
                    <a:lnTo>
                      <a:pt x="15" y="63"/>
                    </a:lnTo>
                    <a:lnTo>
                      <a:pt x="11" y="55"/>
                    </a:lnTo>
                    <a:lnTo>
                      <a:pt x="9" y="47"/>
                    </a:lnTo>
                    <a:lnTo>
                      <a:pt x="8" y="39"/>
                    </a:lnTo>
                    <a:lnTo>
                      <a:pt x="7" y="35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4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49" y="7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61" y="21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67" y="32"/>
                    </a:lnTo>
                    <a:lnTo>
                      <a:pt x="62" y="35"/>
                    </a:lnTo>
                    <a:lnTo>
                      <a:pt x="57" y="36"/>
                    </a:lnTo>
                    <a:lnTo>
                      <a:pt x="56" y="37"/>
                    </a:lnTo>
                    <a:lnTo>
                      <a:pt x="58" y="38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0" y="47"/>
                    </a:lnTo>
                    <a:lnTo>
                      <a:pt x="71" y="44"/>
                    </a:lnTo>
                    <a:lnTo>
                      <a:pt x="73" y="42"/>
                    </a:lnTo>
                    <a:lnTo>
                      <a:pt x="75" y="40"/>
                    </a:lnTo>
                    <a:lnTo>
                      <a:pt x="76" y="43"/>
                    </a:lnTo>
                    <a:lnTo>
                      <a:pt x="76" y="49"/>
                    </a:lnTo>
                    <a:lnTo>
                      <a:pt x="76" y="55"/>
                    </a:lnTo>
                    <a:lnTo>
                      <a:pt x="78" y="59"/>
                    </a:lnTo>
                    <a:lnTo>
                      <a:pt x="80" y="60"/>
                    </a:lnTo>
                    <a:lnTo>
                      <a:pt x="82" y="55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8" y="39"/>
                    </a:lnTo>
                    <a:lnTo>
                      <a:pt x="93" y="39"/>
                    </a:lnTo>
                    <a:lnTo>
                      <a:pt x="98" y="40"/>
                    </a:lnTo>
                    <a:lnTo>
                      <a:pt x="102" y="42"/>
                    </a:lnTo>
                    <a:lnTo>
                      <a:pt x="106" y="44"/>
                    </a:lnTo>
                    <a:lnTo>
                      <a:pt x="108" y="49"/>
                    </a:lnTo>
                    <a:lnTo>
                      <a:pt x="108" y="53"/>
                    </a:lnTo>
                    <a:lnTo>
                      <a:pt x="106" y="55"/>
                    </a:lnTo>
                    <a:lnTo>
                      <a:pt x="102" y="57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6" y="60"/>
                    </a:lnTo>
                    <a:lnTo>
                      <a:pt x="110" y="60"/>
                    </a:lnTo>
                    <a:lnTo>
                      <a:pt x="114" y="61"/>
                    </a:lnTo>
                    <a:lnTo>
                      <a:pt x="115" y="62"/>
                    </a:lnTo>
                    <a:lnTo>
                      <a:pt x="116" y="65"/>
                    </a:lnTo>
                    <a:lnTo>
                      <a:pt x="117" y="67"/>
                    </a:lnTo>
                    <a:lnTo>
                      <a:pt x="118" y="69"/>
                    </a:lnTo>
                    <a:lnTo>
                      <a:pt x="120" y="70"/>
                    </a:lnTo>
                    <a:lnTo>
                      <a:pt x="121" y="7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957638" y="2836863"/>
                <a:ext cx="44450" cy="11906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8" y="47"/>
                  </a:cxn>
                  <a:cxn ang="0">
                    <a:pos x="8" y="93"/>
                  </a:cxn>
                  <a:cxn ang="0">
                    <a:pos x="9" y="105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8" y="124"/>
                  </a:cxn>
                  <a:cxn ang="0">
                    <a:pos x="7" y="133"/>
                  </a:cxn>
                  <a:cxn ang="0">
                    <a:pos x="7" y="148"/>
                  </a:cxn>
                  <a:cxn ang="0">
                    <a:pos x="13" y="148"/>
                  </a:cxn>
                  <a:cxn ang="0">
                    <a:pos x="23" y="139"/>
                  </a:cxn>
                  <a:cxn ang="0">
                    <a:pos x="29" y="127"/>
                  </a:cxn>
                  <a:cxn ang="0">
                    <a:pos x="34" y="123"/>
                  </a:cxn>
                  <a:cxn ang="0">
                    <a:pos x="44" y="118"/>
                  </a:cxn>
                  <a:cxn ang="0">
                    <a:pos x="53" y="113"/>
                  </a:cxn>
                  <a:cxn ang="0">
                    <a:pos x="52" y="102"/>
                  </a:cxn>
                  <a:cxn ang="0">
                    <a:pos x="51" y="97"/>
                  </a:cxn>
                  <a:cxn ang="0">
                    <a:pos x="54" y="86"/>
                  </a:cxn>
                  <a:cxn ang="0">
                    <a:pos x="54" y="77"/>
                  </a:cxn>
                  <a:cxn ang="0">
                    <a:pos x="51" y="65"/>
                  </a:cxn>
                  <a:cxn ang="0">
                    <a:pos x="44" y="48"/>
                  </a:cxn>
                  <a:cxn ang="0">
                    <a:pos x="39" y="37"/>
                  </a:cxn>
                  <a:cxn ang="0">
                    <a:pos x="41" y="31"/>
                  </a:cxn>
                  <a:cxn ang="0">
                    <a:pos x="40" y="18"/>
                  </a:cxn>
                  <a:cxn ang="0">
                    <a:pos x="33" y="6"/>
                  </a:cxn>
                </a:cxnLst>
                <a:rect l="0" t="0" r="r" b="b"/>
                <a:pathLst>
                  <a:path w="54" h="151">
                    <a:moveTo>
                      <a:pt x="24" y="2"/>
                    </a:move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4"/>
                    </a:lnTo>
                    <a:lnTo>
                      <a:pt x="8" y="47"/>
                    </a:lnTo>
                    <a:lnTo>
                      <a:pt x="8" y="70"/>
                    </a:lnTo>
                    <a:lnTo>
                      <a:pt x="8" y="93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3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0" y="121"/>
                    </a:lnTo>
                    <a:lnTo>
                      <a:pt x="8" y="124"/>
                    </a:lnTo>
                    <a:lnTo>
                      <a:pt x="7" y="128"/>
                    </a:lnTo>
                    <a:lnTo>
                      <a:pt x="7" y="133"/>
                    </a:lnTo>
                    <a:lnTo>
                      <a:pt x="7" y="142"/>
                    </a:lnTo>
                    <a:lnTo>
                      <a:pt x="7" y="148"/>
                    </a:lnTo>
                    <a:lnTo>
                      <a:pt x="9" y="151"/>
                    </a:lnTo>
                    <a:lnTo>
                      <a:pt x="13" y="148"/>
                    </a:lnTo>
                    <a:lnTo>
                      <a:pt x="18" y="145"/>
                    </a:lnTo>
                    <a:lnTo>
                      <a:pt x="23" y="139"/>
                    </a:lnTo>
                    <a:lnTo>
                      <a:pt x="26" y="132"/>
                    </a:lnTo>
                    <a:lnTo>
                      <a:pt x="29" y="127"/>
                    </a:lnTo>
                    <a:lnTo>
                      <a:pt x="31" y="124"/>
                    </a:lnTo>
                    <a:lnTo>
                      <a:pt x="34" y="123"/>
                    </a:lnTo>
                    <a:lnTo>
                      <a:pt x="39" y="121"/>
                    </a:lnTo>
                    <a:lnTo>
                      <a:pt x="44" y="118"/>
                    </a:lnTo>
                    <a:lnTo>
                      <a:pt x="49" y="116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2" y="102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54" y="86"/>
                    </a:lnTo>
                    <a:lnTo>
                      <a:pt x="54" y="82"/>
                    </a:lnTo>
                    <a:lnTo>
                      <a:pt x="54" y="77"/>
                    </a:lnTo>
                    <a:lnTo>
                      <a:pt x="53" y="72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4" y="48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933825" y="2876550"/>
                <a:ext cx="15875" cy="730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"/>
                  </a:cxn>
                  <a:cxn ang="0">
                    <a:pos x="20" y="16"/>
                  </a:cxn>
                  <a:cxn ang="0">
                    <a:pos x="20" y="29"/>
                  </a:cxn>
                  <a:cxn ang="0">
                    <a:pos x="19" y="38"/>
                  </a:cxn>
                  <a:cxn ang="0">
                    <a:pos x="17" y="43"/>
                  </a:cxn>
                  <a:cxn ang="0">
                    <a:pos x="16" y="48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1" y="67"/>
                  </a:cxn>
                  <a:cxn ang="0">
                    <a:pos x="11" y="79"/>
                  </a:cxn>
                  <a:cxn ang="0">
                    <a:pos x="11" y="89"/>
                  </a:cxn>
                  <a:cxn ang="0">
                    <a:pos x="9" y="94"/>
                  </a:cxn>
                  <a:cxn ang="0">
                    <a:pos x="6" y="93"/>
                  </a:cxn>
                  <a:cxn ang="0">
                    <a:pos x="2" y="88"/>
                  </a:cxn>
                  <a:cxn ang="0">
                    <a:pos x="1" y="80"/>
                  </a:cxn>
                  <a:cxn ang="0">
                    <a:pos x="2" y="72"/>
                  </a:cxn>
                  <a:cxn ang="0">
                    <a:pos x="4" y="65"/>
                  </a:cxn>
                  <a:cxn ang="0">
                    <a:pos x="6" y="60"/>
                  </a:cxn>
                  <a:cxn ang="0">
                    <a:pos x="4" y="57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2" y="45"/>
                  </a:cxn>
                  <a:cxn ang="0">
                    <a:pos x="4" y="42"/>
                  </a:cxn>
                  <a:cxn ang="0">
                    <a:pos x="7" y="37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0" y="18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6" y="2"/>
                  </a:cxn>
                  <a:cxn ang="0">
                    <a:pos x="19" y="0"/>
                  </a:cxn>
                </a:cxnLst>
                <a:rect l="0" t="0" r="r" b="b"/>
                <a:pathLst>
                  <a:path w="20" h="94">
                    <a:moveTo>
                      <a:pt x="19" y="0"/>
                    </a:moveTo>
                    <a:lnTo>
                      <a:pt x="19" y="5"/>
                    </a:lnTo>
                    <a:lnTo>
                      <a:pt x="20" y="16"/>
                    </a:lnTo>
                    <a:lnTo>
                      <a:pt x="20" y="29"/>
                    </a:lnTo>
                    <a:lnTo>
                      <a:pt x="19" y="38"/>
                    </a:lnTo>
                    <a:lnTo>
                      <a:pt x="17" y="43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1" y="67"/>
                    </a:lnTo>
                    <a:lnTo>
                      <a:pt x="11" y="79"/>
                    </a:lnTo>
                    <a:lnTo>
                      <a:pt x="11" y="89"/>
                    </a:lnTo>
                    <a:lnTo>
                      <a:pt x="9" y="94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7" y="37"/>
                    </a:lnTo>
                    <a:lnTo>
                      <a:pt x="8" y="31"/>
                    </a:lnTo>
                    <a:lnTo>
                      <a:pt x="9" y="25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836988" y="2762250"/>
                <a:ext cx="90487" cy="211138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52" y="1"/>
                  </a:cxn>
                  <a:cxn ang="0">
                    <a:pos x="30" y="2"/>
                  </a:cxn>
                  <a:cxn ang="0">
                    <a:pos x="17" y="8"/>
                  </a:cxn>
                  <a:cxn ang="0">
                    <a:pos x="9" y="16"/>
                  </a:cxn>
                  <a:cxn ang="0">
                    <a:pos x="4" y="24"/>
                  </a:cxn>
                  <a:cxn ang="0">
                    <a:pos x="2" y="35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6" y="5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20" y="74"/>
                  </a:cxn>
                  <a:cxn ang="0">
                    <a:pos x="25" y="80"/>
                  </a:cxn>
                  <a:cxn ang="0">
                    <a:pos x="22" y="91"/>
                  </a:cxn>
                  <a:cxn ang="0">
                    <a:pos x="22" y="102"/>
                  </a:cxn>
                  <a:cxn ang="0">
                    <a:pos x="32" y="102"/>
                  </a:cxn>
                  <a:cxn ang="0">
                    <a:pos x="37" y="102"/>
                  </a:cxn>
                  <a:cxn ang="0">
                    <a:pos x="37" y="124"/>
                  </a:cxn>
                  <a:cxn ang="0">
                    <a:pos x="37" y="160"/>
                  </a:cxn>
                  <a:cxn ang="0">
                    <a:pos x="37" y="177"/>
                  </a:cxn>
                  <a:cxn ang="0">
                    <a:pos x="33" y="190"/>
                  </a:cxn>
                  <a:cxn ang="0">
                    <a:pos x="29" y="201"/>
                  </a:cxn>
                  <a:cxn ang="0">
                    <a:pos x="23" y="216"/>
                  </a:cxn>
                  <a:cxn ang="0">
                    <a:pos x="23" y="225"/>
                  </a:cxn>
                  <a:cxn ang="0">
                    <a:pos x="25" y="232"/>
                  </a:cxn>
                  <a:cxn ang="0">
                    <a:pos x="22" y="243"/>
                  </a:cxn>
                  <a:cxn ang="0">
                    <a:pos x="18" y="253"/>
                  </a:cxn>
                  <a:cxn ang="0">
                    <a:pos x="18" y="263"/>
                  </a:cxn>
                  <a:cxn ang="0">
                    <a:pos x="22" y="266"/>
                  </a:cxn>
                  <a:cxn ang="0">
                    <a:pos x="26" y="255"/>
                  </a:cxn>
                  <a:cxn ang="0">
                    <a:pos x="32" y="247"/>
                  </a:cxn>
                  <a:cxn ang="0">
                    <a:pos x="38" y="235"/>
                  </a:cxn>
                  <a:cxn ang="0">
                    <a:pos x="42" y="230"/>
                  </a:cxn>
                  <a:cxn ang="0">
                    <a:pos x="44" y="243"/>
                  </a:cxn>
                  <a:cxn ang="0">
                    <a:pos x="40" y="252"/>
                  </a:cxn>
                  <a:cxn ang="0">
                    <a:pos x="38" y="259"/>
                  </a:cxn>
                  <a:cxn ang="0">
                    <a:pos x="42" y="263"/>
                  </a:cxn>
                  <a:cxn ang="0">
                    <a:pos x="44" y="263"/>
                  </a:cxn>
                  <a:cxn ang="0">
                    <a:pos x="48" y="259"/>
                  </a:cxn>
                  <a:cxn ang="0">
                    <a:pos x="59" y="253"/>
                  </a:cxn>
                  <a:cxn ang="0">
                    <a:pos x="69" y="243"/>
                  </a:cxn>
                  <a:cxn ang="0">
                    <a:pos x="78" y="235"/>
                  </a:cxn>
                  <a:cxn ang="0">
                    <a:pos x="85" y="228"/>
                  </a:cxn>
                  <a:cxn ang="0">
                    <a:pos x="88" y="210"/>
                  </a:cxn>
                  <a:cxn ang="0">
                    <a:pos x="97" y="193"/>
                  </a:cxn>
                  <a:cxn ang="0">
                    <a:pos x="99" y="173"/>
                  </a:cxn>
                  <a:cxn ang="0">
                    <a:pos x="103" y="145"/>
                  </a:cxn>
                  <a:cxn ang="0">
                    <a:pos x="112" y="125"/>
                  </a:cxn>
                  <a:cxn ang="0">
                    <a:pos x="110" y="107"/>
                  </a:cxn>
                  <a:cxn ang="0">
                    <a:pos x="105" y="96"/>
                  </a:cxn>
                  <a:cxn ang="0">
                    <a:pos x="94" y="82"/>
                  </a:cxn>
                  <a:cxn ang="0">
                    <a:pos x="84" y="73"/>
                  </a:cxn>
                  <a:cxn ang="0">
                    <a:pos x="82" y="64"/>
                  </a:cxn>
                  <a:cxn ang="0">
                    <a:pos x="76" y="59"/>
                  </a:cxn>
                  <a:cxn ang="0">
                    <a:pos x="71" y="50"/>
                  </a:cxn>
                  <a:cxn ang="0">
                    <a:pos x="69" y="39"/>
                  </a:cxn>
                  <a:cxn ang="0">
                    <a:pos x="65" y="21"/>
                  </a:cxn>
                </a:cxnLst>
                <a:rect l="0" t="0" r="r" b="b"/>
                <a:pathLst>
                  <a:path w="113" h="266">
                    <a:moveTo>
                      <a:pt x="63" y="13"/>
                    </a:moveTo>
                    <a:lnTo>
                      <a:pt x="62" y="11"/>
                    </a:lnTo>
                    <a:lnTo>
                      <a:pt x="60" y="5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1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5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6" y="56"/>
                    </a:lnTo>
                    <a:lnTo>
                      <a:pt x="7" y="62"/>
                    </a:lnTo>
                    <a:lnTo>
                      <a:pt x="7" y="69"/>
                    </a:lnTo>
                    <a:lnTo>
                      <a:pt x="8" y="71"/>
                    </a:lnTo>
                    <a:lnTo>
                      <a:pt x="11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5" y="80"/>
                    </a:lnTo>
                    <a:lnTo>
                      <a:pt x="24" y="85"/>
                    </a:lnTo>
                    <a:lnTo>
                      <a:pt x="22" y="91"/>
                    </a:lnTo>
                    <a:lnTo>
                      <a:pt x="22" y="97"/>
                    </a:lnTo>
                    <a:lnTo>
                      <a:pt x="22" y="102"/>
                    </a:lnTo>
                    <a:lnTo>
                      <a:pt x="26" y="103"/>
                    </a:lnTo>
                    <a:lnTo>
                      <a:pt x="32" y="102"/>
                    </a:lnTo>
                    <a:lnTo>
                      <a:pt x="35" y="101"/>
                    </a:lnTo>
                    <a:lnTo>
                      <a:pt x="37" y="102"/>
                    </a:lnTo>
                    <a:lnTo>
                      <a:pt x="37" y="110"/>
                    </a:lnTo>
                    <a:lnTo>
                      <a:pt x="37" y="124"/>
                    </a:lnTo>
                    <a:lnTo>
                      <a:pt x="37" y="142"/>
                    </a:lnTo>
                    <a:lnTo>
                      <a:pt x="37" y="160"/>
                    </a:lnTo>
                    <a:lnTo>
                      <a:pt x="37" y="170"/>
                    </a:lnTo>
                    <a:lnTo>
                      <a:pt x="37" y="177"/>
                    </a:lnTo>
                    <a:lnTo>
                      <a:pt x="35" y="183"/>
                    </a:lnTo>
                    <a:lnTo>
                      <a:pt x="33" y="190"/>
                    </a:lnTo>
                    <a:lnTo>
                      <a:pt x="31" y="195"/>
                    </a:lnTo>
                    <a:lnTo>
                      <a:pt x="29" y="201"/>
                    </a:lnTo>
                    <a:lnTo>
                      <a:pt x="25" y="209"/>
                    </a:lnTo>
                    <a:lnTo>
                      <a:pt x="23" y="216"/>
                    </a:lnTo>
                    <a:lnTo>
                      <a:pt x="22" y="222"/>
                    </a:lnTo>
                    <a:lnTo>
                      <a:pt x="23" y="225"/>
                    </a:lnTo>
                    <a:lnTo>
                      <a:pt x="24" y="229"/>
                    </a:lnTo>
                    <a:lnTo>
                      <a:pt x="25" y="232"/>
                    </a:lnTo>
                    <a:lnTo>
                      <a:pt x="24" y="237"/>
                    </a:lnTo>
                    <a:lnTo>
                      <a:pt x="22" y="243"/>
                    </a:lnTo>
                    <a:lnTo>
                      <a:pt x="19" y="248"/>
                    </a:lnTo>
                    <a:lnTo>
                      <a:pt x="18" y="253"/>
                    </a:lnTo>
                    <a:lnTo>
                      <a:pt x="17" y="259"/>
                    </a:lnTo>
                    <a:lnTo>
                      <a:pt x="18" y="263"/>
                    </a:lnTo>
                    <a:lnTo>
                      <a:pt x="19" y="266"/>
                    </a:lnTo>
                    <a:lnTo>
                      <a:pt x="22" y="266"/>
                    </a:lnTo>
                    <a:lnTo>
                      <a:pt x="24" y="261"/>
                    </a:lnTo>
                    <a:lnTo>
                      <a:pt x="26" y="255"/>
                    </a:lnTo>
                    <a:lnTo>
                      <a:pt x="29" y="252"/>
                    </a:lnTo>
                    <a:lnTo>
                      <a:pt x="32" y="247"/>
                    </a:lnTo>
                    <a:lnTo>
                      <a:pt x="35" y="240"/>
                    </a:lnTo>
                    <a:lnTo>
                      <a:pt x="38" y="235"/>
                    </a:lnTo>
                    <a:lnTo>
                      <a:pt x="41" y="230"/>
                    </a:lnTo>
                    <a:lnTo>
                      <a:pt x="42" y="230"/>
                    </a:lnTo>
                    <a:lnTo>
                      <a:pt x="44" y="235"/>
                    </a:lnTo>
                    <a:lnTo>
                      <a:pt x="44" y="243"/>
                    </a:lnTo>
                    <a:lnTo>
                      <a:pt x="41" y="248"/>
                    </a:lnTo>
                    <a:lnTo>
                      <a:pt x="40" y="252"/>
                    </a:lnTo>
                    <a:lnTo>
                      <a:pt x="38" y="255"/>
                    </a:lnTo>
                    <a:lnTo>
                      <a:pt x="38" y="259"/>
                    </a:lnTo>
                    <a:lnTo>
                      <a:pt x="40" y="261"/>
                    </a:lnTo>
                    <a:lnTo>
                      <a:pt x="42" y="263"/>
                    </a:lnTo>
                    <a:lnTo>
                      <a:pt x="44" y="264"/>
                    </a:lnTo>
                    <a:lnTo>
                      <a:pt x="44" y="263"/>
                    </a:lnTo>
                    <a:lnTo>
                      <a:pt x="45" y="262"/>
                    </a:lnTo>
                    <a:lnTo>
                      <a:pt x="48" y="259"/>
                    </a:lnTo>
                    <a:lnTo>
                      <a:pt x="53" y="256"/>
                    </a:lnTo>
                    <a:lnTo>
                      <a:pt x="59" y="253"/>
                    </a:lnTo>
                    <a:lnTo>
                      <a:pt x="64" y="247"/>
                    </a:lnTo>
                    <a:lnTo>
                      <a:pt x="69" y="243"/>
                    </a:lnTo>
                    <a:lnTo>
                      <a:pt x="73" y="238"/>
                    </a:lnTo>
                    <a:lnTo>
                      <a:pt x="78" y="235"/>
                    </a:lnTo>
                    <a:lnTo>
                      <a:pt x="82" y="232"/>
                    </a:lnTo>
                    <a:lnTo>
                      <a:pt x="85" y="228"/>
                    </a:lnTo>
                    <a:lnTo>
                      <a:pt x="86" y="220"/>
                    </a:lnTo>
                    <a:lnTo>
                      <a:pt x="88" y="210"/>
                    </a:lnTo>
                    <a:lnTo>
                      <a:pt x="92" y="202"/>
                    </a:lnTo>
                    <a:lnTo>
                      <a:pt x="97" y="193"/>
                    </a:lnTo>
                    <a:lnTo>
                      <a:pt x="98" y="185"/>
                    </a:lnTo>
                    <a:lnTo>
                      <a:pt x="99" y="173"/>
                    </a:lnTo>
                    <a:lnTo>
                      <a:pt x="100" y="158"/>
                    </a:lnTo>
                    <a:lnTo>
                      <a:pt x="103" y="145"/>
                    </a:lnTo>
                    <a:lnTo>
                      <a:pt x="108" y="134"/>
                    </a:lnTo>
                    <a:lnTo>
                      <a:pt x="112" y="125"/>
                    </a:lnTo>
                    <a:lnTo>
                      <a:pt x="113" y="116"/>
                    </a:lnTo>
                    <a:lnTo>
                      <a:pt x="110" y="107"/>
                    </a:lnTo>
                    <a:lnTo>
                      <a:pt x="107" y="99"/>
                    </a:lnTo>
                    <a:lnTo>
                      <a:pt x="105" y="96"/>
                    </a:lnTo>
                    <a:lnTo>
                      <a:pt x="100" y="89"/>
                    </a:lnTo>
                    <a:lnTo>
                      <a:pt x="94" y="82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3" y="69"/>
                    </a:lnTo>
                    <a:lnTo>
                      <a:pt x="82" y="64"/>
                    </a:lnTo>
                    <a:lnTo>
                      <a:pt x="79" y="62"/>
                    </a:lnTo>
                    <a:lnTo>
                      <a:pt x="76" y="59"/>
                    </a:lnTo>
                    <a:lnTo>
                      <a:pt x="72" y="55"/>
                    </a:lnTo>
                    <a:lnTo>
                      <a:pt x="71" y="50"/>
                    </a:lnTo>
                    <a:lnTo>
                      <a:pt x="70" y="46"/>
                    </a:lnTo>
                    <a:lnTo>
                      <a:pt x="69" y="39"/>
                    </a:lnTo>
                    <a:lnTo>
                      <a:pt x="68" y="31"/>
                    </a:lnTo>
                    <a:lnTo>
                      <a:pt x="65" y="21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822700" y="2992438"/>
                <a:ext cx="17462" cy="301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1" y="26"/>
                  </a:cxn>
                  <a:cxn ang="0">
                    <a:pos x="20" y="30"/>
                  </a:cxn>
                  <a:cxn ang="0">
                    <a:pos x="18" y="32"/>
                  </a:cxn>
                  <a:cxn ang="0">
                    <a:pos x="15" y="33"/>
                  </a:cxn>
                  <a:cxn ang="0">
                    <a:pos x="12" y="34"/>
                  </a:cxn>
                  <a:cxn ang="0">
                    <a:pos x="10" y="37"/>
                  </a:cxn>
                  <a:cxn ang="0">
                    <a:pos x="7" y="38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8" y="24"/>
                  </a:cxn>
                  <a:cxn ang="0">
                    <a:pos x="8" y="19"/>
                  </a:cxn>
                  <a:cxn ang="0">
                    <a:pos x="7" y="15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</a:cxnLst>
                <a:rect l="0" t="0" r="r" b="b"/>
                <a:pathLst>
                  <a:path w="22" h="38">
                    <a:moveTo>
                      <a:pt x="1" y="1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1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8" y="24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824288" y="2965450"/>
                <a:ext cx="12700" cy="1746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6" h="22">
                    <a:moveTo>
                      <a:pt x="15" y="1"/>
                    </a:moveTo>
                    <a:lnTo>
                      <a:pt x="15" y="3"/>
                    </a:lnTo>
                    <a:lnTo>
                      <a:pt x="16" y="6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770313" y="2963863"/>
                <a:ext cx="47625" cy="68263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6"/>
                  </a:cxn>
                  <a:cxn ang="0">
                    <a:pos x="45" y="8"/>
                  </a:cxn>
                  <a:cxn ang="0">
                    <a:pos x="53" y="14"/>
                  </a:cxn>
                  <a:cxn ang="0">
                    <a:pos x="56" y="22"/>
                  </a:cxn>
                  <a:cxn ang="0">
                    <a:pos x="58" y="38"/>
                  </a:cxn>
                  <a:cxn ang="0">
                    <a:pos x="57" y="51"/>
                  </a:cxn>
                  <a:cxn ang="0">
                    <a:pos x="51" y="58"/>
                  </a:cxn>
                  <a:cxn ang="0">
                    <a:pos x="41" y="59"/>
                  </a:cxn>
                  <a:cxn ang="0">
                    <a:pos x="36" y="54"/>
                  </a:cxn>
                  <a:cxn ang="0">
                    <a:pos x="36" y="46"/>
                  </a:cxn>
                  <a:cxn ang="0">
                    <a:pos x="36" y="38"/>
                  </a:cxn>
                  <a:cxn ang="0">
                    <a:pos x="39" y="26"/>
                  </a:cxn>
                  <a:cxn ang="0">
                    <a:pos x="39" y="16"/>
                  </a:cxn>
                  <a:cxn ang="0">
                    <a:pos x="32" y="16"/>
                  </a:cxn>
                  <a:cxn ang="0">
                    <a:pos x="30" y="30"/>
                  </a:cxn>
                  <a:cxn ang="0">
                    <a:pos x="26" y="39"/>
                  </a:cxn>
                  <a:cxn ang="0">
                    <a:pos x="22" y="46"/>
                  </a:cxn>
                  <a:cxn ang="0">
                    <a:pos x="20" y="55"/>
                  </a:cxn>
                  <a:cxn ang="0">
                    <a:pos x="20" y="67"/>
                  </a:cxn>
                  <a:cxn ang="0">
                    <a:pos x="12" y="77"/>
                  </a:cxn>
                  <a:cxn ang="0">
                    <a:pos x="2" y="85"/>
                  </a:cxn>
                  <a:cxn ang="0">
                    <a:pos x="1" y="84"/>
                  </a:cxn>
                  <a:cxn ang="0">
                    <a:pos x="5" y="75"/>
                  </a:cxn>
                  <a:cxn ang="0">
                    <a:pos x="3" y="70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3" y="49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19" y="30"/>
                  </a:cxn>
                  <a:cxn ang="0">
                    <a:pos x="18" y="22"/>
                  </a:cxn>
                  <a:cxn ang="0">
                    <a:pos x="20" y="15"/>
                  </a:cxn>
                  <a:cxn ang="0">
                    <a:pos x="30" y="3"/>
                  </a:cxn>
                </a:cxnLst>
                <a:rect l="0" t="0" r="r" b="b"/>
                <a:pathLst>
                  <a:path w="58" h="86">
                    <a:moveTo>
                      <a:pt x="35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40" y="7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58" y="45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7" y="59"/>
                    </a:lnTo>
                    <a:lnTo>
                      <a:pt x="41" y="59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9" y="26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4" y="43"/>
                    </a:lnTo>
                    <a:lnTo>
                      <a:pt x="22" y="46"/>
                    </a:lnTo>
                    <a:lnTo>
                      <a:pt x="20" y="49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2" y="77"/>
                    </a:lnTo>
                    <a:lnTo>
                      <a:pt x="7" y="82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1" y="84"/>
                    </a:lnTo>
                    <a:lnTo>
                      <a:pt x="3" y="79"/>
                    </a:lnTo>
                    <a:lnTo>
                      <a:pt x="5" y="75"/>
                    </a:lnTo>
                    <a:lnTo>
                      <a:pt x="4" y="73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10" y="56"/>
                    </a:lnTo>
                    <a:lnTo>
                      <a:pt x="12" y="53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4" y="9"/>
                    </a:lnTo>
                    <a:lnTo>
                      <a:pt x="30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3192463" y="1676400"/>
                <a:ext cx="1203325" cy="1666875"/>
              </a:xfrm>
              <a:custGeom>
                <a:avLst/>
                <a:gdLst/>
                <a:ahLst/>
                <a:cxnLst>
                  <a:cxn ang="0">
                    <a:pos x="657" y="1698"/>
                  </a:cxn>
                  <a:cxn ang="0">
                    <a:pos x="623" y="1655"/>
                  </a:cxn>
                  <a:cxn ang="0">
                    <a:pos x="638" y="1485"/>
                  </a:cxn>
                  <a:cxn ang="0">
                    <a:pos x="628" y="1466"/>
                  </a:cxn>
                  <a:cxn ang="0">
                    <a:pos x="579" y="1547"/>
                  </a:cxn>
                  <a:cxn ang="0">
                    <a:pos x="560" y="1701"/>
                  </a:cxn>
                  <a:cxn ang="0">
                    <a:pos x="506" y="1744"/>
                  </a:cxn>
                  <a:cxn ang="0">
                    <a:pos x="474" y="1655"/>
                  </a:cxn>
                  <a:cxn ang="0">
                    <a:pos x="415" y="1706"/>
                  </a:cxn>
                  <a:cxn ang="0">
                    <a:pos x="373" y="1764"/>
                  </a:cxn>
                  <a:cxn ang="0">
                    <a:pos x="341" y="1718"/>
                  </a:cxn>
                  <a:cxn ang="0">
                    <a:pos x="315" y="1555"/>
                  </a:cxn>
                  <a:cxn ang="0">
                    <a:pos x="277" y="1328"/>
                  </a:cxn>
                  <a:cxn ang="0">
                    <a:pos x="228" y="1123"/>
                  </a:cxn>
                  <a:cxn ang="0">
                    <a:pos x="220" y="965"/>
                  </a:cxn>
                  <a:cxn ang="0">
                    <a:pos x="129" y="812"/>
                  </a:cxn>
                  <a:cxn ang="0">
                    <a:pos x="35" y="620"/>
                  </a:cxn>
                  <a:cxn ang="0">
                    <a:pos x="210" y="507"/>
                  </a:cxn>
                  <a:cxn ang="0">
                    <a:pos x="217" y="416"/>
                  </a:cxn>
                  <a:cxn ang="0">
                    <a:pos x="75" y="302"/>
                  </a:cxn>
                  <a:cxn ang="0">
                    <a:pos x="103" y="149"/>
                  </a:cxn>
                  <a:cxn ang="0">
                    <a:pos x="146" y="10"/>
                  </a:cxn>
                  <a:cxn ang="0">
                    <a:pos x="272" y="129"/>
                  </a:cxn>
                  <a:cxn ang="0">
                    <a:pos x="359" y="106"/>
                  </a:cxn>
                  <a:cxn ang="0">
                    <a:pos x="485" y="229"/>
                  </a:cxn>
                  <a:cxn ang="0">
                    <a:pos x="594" y="258"/>
                  </a:cxn>
                  <a:cxn ang="0">
                    <a:pos x="702" y="508"/>
                  </a:cxn>
                  <a:cxn ang="0">
                    <a:pos x="938" y="520"/>
                  </a:cxn>
                  <a:cxn ang="0">
                    <a:pos x="1209" y="516"/>
                  </a:cxn>
                  <a:cxn ang="0">
                    <a:pos x="1411" y="570"/>
                  </a:cxn>
                  <a:cxn ang="0">
                    <a:pos x="1345" y="723"/>
                  </a:cxn>
                  <a:cxn ang="0">
                    <a:pos x="1235" y="878"/>
                  </a:cxn>
                  <a:cxn ang="0">
                    <a:pos x="1082" y="941"/>
                  </a:cxn>
                  <a:cxn ang="0">
                    <a:pos x="1039" y="1121"/>
                  </a:cxn>
                  <a:cxn ang="0">
                    <a:pos x="1135" y="1245"/>
                  </a:cxn>
                  <a:cxn ang="0">
                    <a:pos x="1263" y="1124"/>
                  </a:cxn>
                  <a:cxn ang="0">
                    <a:pos x="1364" y="1040"/>
                  </a:cxn>
                  <a:cxn ang="0">
                    <a:pos x="1480" y="1516"/>
                  </a:cxn>
                  <a:cxn ang="0">
                    <a:pos x="1497" y="1910"/>
                  </a:cxn>
                  <a:cxn ang="0">
                    <a:pos x="1383" y="1856"/>
                  </a:cxn>
                  <a:cxn ang="0">
                    <a:pos x="1422" y="2086"/>
                  </a:cxn>
                  <a:cxn ang="0">
                    <a:pos x="1326" y="1964"/>
                  </a:cxn>
                  <a:cxn ang="0">
                    <a:pos x="1283" y="1775"/>
                  </a:cxn>
                  <a:cxn ang="0">
                    <a:pos x="1245" y="1781"/>
                  </a:cxn>
                  <a:cxn ang="0">
                    <a:pos x="1229" y="1574"/>
                  </a:cxn>
                  <a:cxn ang="0">
                    <a:pos x="1154" y="1425"/>
                  </a:cxn>
                  <a:cxn ang="0">
                    <a:pos x="981" y="1365"/>
                  </a:cxn>
                  <a:cxn ang="0">
                    <a:pos x="835" y="1287"/>
                  </a:cxn>
                  <a:cxn ang="0">
                    <a:pos x="789" y="1146"/>
                  </a:cxn>
                  <a:cxn ang="0">
                    <a:pos x="556" y="909"/>
                  </a:cxn>
                  <a:cxn ang="0">
                    <a:pos x="524" y="604"/>
                  </a:cxn>
                  <a:cxn ang="0">
                    <a:pos x="579" y="272"/>
                  </a:cxn>
                  <a:cxn ang="0">
                    <a:pos x="525" y="410"/>
                  </a:cxn>
                  <a:cxn ang="0">
                    <a:pos x="521" y="699"/>
                  </a:cxn>
                  <a:cxn ang="0">
                    <a:pos x="466" y="986"/>
                  </a:cxn>
                  <a:cxn ang="0">
                    <a:pos x="291" y="889"/>
                  </a:cxn>
                  <a:cxn ang="0">
                    <a:pos x="469" y="1021"/>
                  </a:cxn>
                  <a:cxn ang="0">
                    <a:pos x="620" y="1079"/>
                  </a:cxn>
                  <a:cxn ang="0">
                    <a:pos x="732" y="1170"/>
                  </a:cxn>
                  <a:cxn ang="0">
                    <a:pos x="783" y="1269"/>
                  </a:cxn>
                  <a:cxn ang="0">
                    <a:pos x="795" y="1357"/>
                  </a:cxn>
                  <a:cxn ang="0">
                    <a:pos x="817" y="1458"/>
                  </a:cxn>
                  <a:cxn ang="0">
                    <a:pos x="794" y="1598"/>
                  </a:cxn>
                </a:cxnLst>
                <a:rect l="0" t="0" r="r" b="b"/>
                <a:pathLst>
                  <a:path w="1517" h="2100">
                    <a:moveTo>
                      <a:pt x="748" y="1631"/>
                    </a:moveTo>
                    <a:lnTo>
                      <a:pt x="746" y="1633"/>
                    </a:lnTo>
                    <a:lnTo>
                      <a:pt x="740" y="1639"/>
                    </a:lnTo>
                    <a:lnTo>
                      <a:pt x="734" y="1646"/>
                    </a:lnTo>
                    <a:lnTo>
                      <a:pt x="730" y="1651"/>
                    </a:lnTo>
                    <a:lnTo>
                      <a:pt x="729" y="1654"/>
                    </a:lnTo>
                    <a:lnTo>
                      <a:pt x="730" y="1658"/>
                    </a:lnTo>
                    <a:lnTo>
                      <a:pt x="730" y="1662"/>
                    </a:lnTo>
                    <a:lnTo>
                      <a:pt x="730" y="1668"/>
                    </a:lnTo>
                    <a:lnTo>
                      <a:pt x="729" y="1674"/>
                    </a:lnTo>
                    <a:lnTo>
                      <a:pt x="727" y="1681"/>
                    </a:lnTo>
                    <a:lnTo>
                      <a:pt x="726" y="1686"/>
                    </a:lnTo>
                    <a:lnTo>
                      <a:pt x="724" y="1691"/>
                    </a:lnTo>
                    <a:lnTo>
                      <a:pt x="721" y="1696"/>
                    </a:lnTo>
                    <a:lnTo>
                      <a:pt x="718" y="1701"/>
                    </a:lnTo>
                    <a:lnTo>
                      <a:pt x="714" y="1706"/>
                    </a:lnTo>
                    <a:lnTo>
                      <a:pt x="707" y="1708"/>
                    </a:lnTo>
                    <a:lnTo>
                      <a:pt x="700" y="1709"/>
                    </a:lnTo>
                    <a:lnTo>
                      <a:pt x="695" y="1714"/>
                    </a:lnTo>
                    <a:lnTo>
                      <a:pt x="692" y="1718"/>
                    </a:lnTo>
                    <a:lnTo>
                      <a:pt x="687" y="1720"/>
                    </a:lnTo>
                    <a:lnTo>
                      <a:pt x="681" y="1721"/>
                    </a:lnTo>
                    <a:lnTo>
                      <a:pt x="677" y="1721"/>
                    </a:lnTo>
                    <a:lnTo>
                      <a:pt x="672" y="1720"/>
                    </a:lnTo>
                    <a:lnTo>
                      <a:pt x="669" y="1718"/>
                    </a:lnTo>
                    <a:lnTo>
                      <a:pt x="665" y="1714"/>
                    </a:lnTo>
                    <a:lnTo>
                      <a:pt x="663" y="1711"/>
                    </a:lnTo>
                    <a:lnTo>
                      <a:pt x="662" y="1708"/>
                    </a:lnTo>
                    <a:lnTo>
                      <a:pt x="662" y="1705"/>
                    </a:lnTo>
                    <a:lnTo>
                      <a:pt x="662" y="1701"/>
                    </a:lnTo>
                    <a:lnTo>
                      <a:pt x="662" y="1698"/>
                    </a:lnTo>
                    <a:lnTo>
                      <a:pt x="659" y="1696"/>
                    </a:lnTo>
                    <a:lnTo>
                      <a:pt x="657" y="1698"/>
                    </a:lnTo>
                    <a:lnTo>
                      <a:pt x="655" y="1701"/>
                    </a:lnTo>
                    <a:lnTo>
                      <a:pt x="653" y="1705"/>
                    </a:lnTo>
                    <a:lnTo>
                      <a:pt x="650" y="1706"/>
                    </a:lnTo>
                    <a:lnTo>
                      <a:pt x="648" y="1706"/>
                    </a:lnTo>
                    <a:lnTo>
                      <a:pt x="645" y="1703"/>
                    </a:lnTo>
                    <a:lnTo>
                      <a:pt x="643" y="1693"/>
                    </a:lnTo>
                    <a:lnTo>
                      <a:pt x="642" y="1684"/>
                    </a:lnTo>
                    <a:lnTo>
                      <a:pt x="642" y="1677"/>
                    </a:lnTo>
                    <a:lnTo>
                      <a:pt x="645" y="1671"/>
                    </a:lnTo>
                    <a:lnTo>
                      <a:pt x="647" y="1666"/>
                    </a:lnTo>
                    <a:lnTo>
                      <a:pt x="649" y="1661"/>
                    </a:lnTo>
                    <a:lnTo>
                      <a:pt x="647" y="1659"/>
                    </a:lnTo>
                    <a:lnTo>
                      <a:pt x="642" y="1658"/>
                    </a:lnTo>
                    <a:lnTo>
                      <a:pt x="638" y="1654"/>
                    </a:lnTo>
                    <a:lnTo>
                      <a:pt x="634" y="1651"/>
                    </a:lnTo>
                    <a:lnTo>
                      <a:pt x="633" y="1643"/>
                    </a:lnTo>
                    <a:lnTo>
                      <a:pt x="635" y="1636"/>
                    </a:lnTo>
                    <a:lnTo>
                      <a:pt x="638" y="1632"/>
                    </a:lnTo>
                    <a:lnTo>
                      <a:pt x="640" y="1630"/>
                    </a:lnTo>
                    <a:lnTo>
                      <a:pt x="641" y="1627"/>
                    </a:lnTo>
                    <a:lnTo>
                      <a:pt x="640" y="1624"/>
                    </a:lnTo>
                    <a:lnTo>
                      <a:pt x="639" y="1623"/>
                    </a:lnTo>
                    <a:lnTo>
                      <a:pt x="635" y="1624"/>
                    </a:lnTo>
                    <a:lnTo>
                      <a:pt x="630" y="1627"/>
                    </a:lnTo>
                    <a:lnTo>
                      <a:pt x="625" y="1629"/>
                    </a:lnTo>
                    <a:lnTo>
                      <a:pt x="623" y="1631"/>
                    </a:lnTo>
                    <a:lnTo>
                      <a:pt x="623" y="1633"/>
                    </a:lnTo>
                    <a:lnTo>
                      <a:pt x="623" y="1637"/>
                    </a:lnTo>
                    <a:lnTo>
                      <a:pt x="624" y="1640"/>
                    </a:lnTo>
                    <a:lnTo>
                      <a:pt x="626" y="1645"/>
                    </a:lnTo>
                    <a:lnTo>
                      <a:pt x="626" y="1650"/>
                    </a:lnTo>
                    <a:lnTo>
                      <a:pt x="625" y="1653"/>
                    </a:lnTo>
                    <a:lnTo>
                      <a:pt x="623" y="1655"/>
                    </a:lnTo>
                    <a:lnTo>
                      <a:pt x="619" y="1654"/>
                    </a:lnTo>
                    <a:lnTo>
                      <a:pt x="617" y="1652"/>
                    </a:lnTo>
                    <a:lnTo>
                      <a:pt x="615" y="1648"/>
                    </a:lnTo>
                    <a:lnTo>
                      <a:pt x="615" y="1644"/>
                    </a:lnTo>
                    <a:lnTo>
                      <a:pt x="615" y="1640"/>
                    </a:lnTo>
                    <a:lnTo>
                      <a:pt x="613" y="1637"/>
                    </a:lnTo>
                    <a:lnTo>
                      <a:pt x="613" y="1635"/>
                    </a:lnTo>
                    <a:lnTo>
                      <a:pt x="610" y="1630"/>
                    </a:lnTo>
                    <a:lnTo>
                      <a:pt x="606" y="1624"/>
                    </a:lnTo>
                    <a:lnTo>
                      <a:pt x="604" y="1617"/>
                    </a:lnTo>
                    <a:lnTo>
                      <a:pt x="605" y="1612"/>
                    </a:lnTo>
                    <a:lnTo>
                      <a:pt x="608" y="1607"/>
                    </a:lnTo>
                    <a:lnTo>
                      <a:pt x="608" y="1602"/>
                    </a:lnTo>
                    <a:lnTo>
                      <a:pt x="605" y="1598"/>
                    </a:lnTo>
                    <a:lnTo>
                      <a:pt x="603" y="1595"/>
                    </a:lnTo>
                    <a:lnTo>
                      <a:pt x="602" y="1591"/>
                    </a:lnTo>
                    <a:lnTo>
                      <a:pt x="603" y="1583"/>
                    </a:lnTo>
                    <a:lnTo>
                      <a:pt x="604" y="1574"/>
                    </a:lnTo>
                    <a:lnTo>
                      <a:pt x="602" y="1565"/>
                    </a:lnTo>
                    <a:lnTo>
                      <a:pt x="600" y="1560"/>
                    </a:lnTo>
                    <a:lnTo>
                      <a:pt x="600" y="1553"/>
                    </a:lnTo>
                    <a:lnTo>
                      <a:pt x="600" y="1546"/>
                    </a:lnTo>
                    <a:lnTo>
                      <a:pt x="601" y="1539"/>
                    </a:lnTo>
                    <a:lnTo>
                      <a:pt x="601" y="1532"/>
                    </a:lnTo>
                    <a:lnTo>
                      <a:pt x="602" y="1524"/>
                    </a:lnTo>
                    <a:lnTo>
                      <a:pt x="604" y="1517"/>
                    </a:lnTo>
                    <a:lnTo>
                      <a:pt x="610" y="1511"/>
                    </a:lnTo>
                    <a:lnTo>
                      <a:pt x="617" y="1507"/>
                    </a:lnTo>
                    <a:lnTo>
                      <a:pt x="624" y="1501"/>
                    </a:lnTo>
                    <a:lnTo>
                      <a:pt x="630" y="1496"/>
                    </a:lnTo>
                    <a:lnTo>
                      <a:pt x="633" y="1491"/>
                    </a:lnTo>
                    <a:lnTo>
                      <a:pt x="635" y="1487"/>
                    </a:lnTo>
                    <a:lnTo>
                      <a:pt x="638" y="1485"/>
                    </a:lnTo>
                    <a:lnTo>
                      <a:pt x="640" y="1480"/>
                    </a:lnTo>
                    <a:lnTo>
                      <a:pt x="642" y="1472"/>
                    </a:lnTo>
                    <a:lnTo>
                      <a:pt x="643" y="1463"/>
                    </a:lnTo>
                    <a:lnTo>
                      <a:pt x="643" y="1456"/>
                    </a:lnTo>
                    <a:lnTo>
                      <a:pt x="643" y="1450"/>
                    </a:lnTo>
                    <a:lnTo>
                      <a:pt x="645" y="1446"/>
                    </a:lnTo>
                    <a:lnTo>
                      <a:pt x="648" y="1441"/>
                    </a:lnTo>
                    <a:lnTo>
                      <a:pt x="653" y="1436"/>
                    </a:lnTo>
                    <a:lnTo>
                      <a:pt x="657" y="1432"/>
                    </a:lnTo>
                    <a:lnTo>
                      <a:pt x="657" y="1427"/>
                    </a:lnTo>
                    <a:lnTo>
                      <a:pt x="655" y="1425"/>
                    </a:lnTo>
                    <a:lnTo>
                      <a:pt x="651" y="1425"/>
                    </a:lnTo>
                    <a:lnTo>
                      <a:pt x="649" y="1427"/>
                    </a:lnTo>
                    <a:lnTo>
                      <a:pt x="648" y="1428"/>
                    </a:lnTo>
                    <a:lnTo>
                      <a:pt x="647" y="1427"/>
                    </a:lnTo>
                    <a:lnTo>
                      <a:pt x="646" y="1425"/>
                    </a:lnTo>
                    <a:lnTo>
                      <a:pt x="645" y="1423"/>
                    </a:lnTo>
                    <a:lnTo>
                      <a:pt x="643" y="1419"/>
                    </a:lnTo>
                    <a:lnTo>
                      <a:pt x="642" y="1416"/>
                    </a:lnTo>
                    <a:lnTo>
                      <a:pt x="641" y="1411"/>
                    </a:lnTo>
                    <a:lnTo>
                      <a:pt x="638" y="1409"/>
                    </a:lnTo>
                    <a:lnTo>
                      <a:pt x="633" y="1410"/>
                    </a:lnTo>
                    <a:lnTo>
                      <a:pt x="630" y="1416"/>
                    </a:lnTo>
                    <a:lnTo>
                      <a:pt x="628" y="1425"/>
                    </a:lnTo>
                    <a:lnTo>
                      <a:pt x="630" y="1435"/>
                    </a:lnTo>
                    <a:lnTo>
                      <a:pt x="632" y="1441"/>
                    </a:lnTo>
                    <a:lnTo>
                      <a:pt x="635" y="1445"/>
                    </a:lnTo>
                    <a:lnTo>
                      <a:pt x="638" y="1450"/>
                    </a:lnTo>
                    <a:lnTo>
                      <a:pt x="639" y="1455"/>
                    </a:lnTo>
                    <a:lnTo>
                      <a:pt x="636" y="1460"/>
                    </a:lnTo>
                    <a:lnTo>
                      <a:pt x="633" y="1463"/>
                    </a:lnTo>
                    <a:lnTo>
                      <a:pt x="631" y="1465"/>
                    </a:lnTo>
                    <a:lnTo>
                      <a:pt x="628" y="1466"/>
                    </a:lnTo>
                    <a:lnTo>
                      <a:pt x="624" y="1466"/>
                    </a:lnTo>
                    <a:lnTo>
                      <a:pt x="619" y="1468"/>
                    </a:lnTo>
                    <a:lnTo>
                      <a:pt x="616" y="1469"/>
                    </a:lnTo>
                    <a:lnTo>
                      <a:pt x="615" y="1471"/>
                    </a:lnTo>
                    <a:lnTo>
                      <a:pt x="616" y="1472"/>
                    </a:lnTo>
                    <a:lnTo>
                      <a:pt x="619" y="1473"/>
                    </a:lnTo>
                    <a:lnTo>
                      <a:pt x="623" y="1478"/>
                    </a:lnTo>
                    <a:lnTo>
                      <a:pt x="624" y="1483"/>
                    </a:lnTo>
                    <a:lnTo>
                      <a:pt x="621" y="1487"/>
                    </a:lnTo>
                    <a:lnTo>
                      <a:pt x="618" y="1492"/>
                    </a:lnTo>
                    <a:lnTo>
                      <a:pt x="615" y="1496"/>
                    </a:lnTo>
                    <a:lnTo>
                      <a:pt x="610" y="1500"/>
                    </a:lnTo>
                    <a:lnTo>
                      <a:pt x="605" y="1503"/>
                    </a:lnTo>
                    <a:lnTo>
                      <a:pt x="602" y="1504"/>
                    </a:lnTo>
                    <a:lnTo>
                      <a:pt x="600" y="1504"/>
                    </a:lnTo>
                    <a:lnTo>
                      <a:pt x="600" y="1502"/>
                    </a:lnTo>
                    <a:lnTo>
                      <a:pt x="598" y="1499"/>
                    </a:lnTo>
                    <a:lnTo>
                      <a:pt x="597" y="1495"/>
                    </a:lnTo>
                    <a:lnTo>
                      <a:pt x="595" y="1493"/>
                    </a:lnTo>
                    <a:lnTo>
                      <a:pt x="593" y="1494"/>
                    </a:lnTo>
                    <a:lnTo>
                      <a:pt x="591" y="1498"/>
                    </a:lnTo>
                    <a:lnTo>
                      <a:pt x="591" y="1502"/>
                    </a:lnTo>
                    <a:lnTo>
                      <a:pt x="594" y="1507"/>
                    </a:lnTo>
                    <a:lnTo>
                      <a:pt x="596" y="1511"/>
                    </a:lnTo>
                    <a:lnTo>
                      <a:pt x="598" y="1514"/>
                    </a:lnTo>
                    <a:lnTo>
                      <a:pt x="601" y="1516"/>
                    </a:lnTo>
                    <a:lnTo>
                      <a:pt x="601" y="1519"/>
                    </a:lnTo>
                    <a:lnTo>
                      <a:pt x="600" y="1524"/>
                    </a:lnTo>
                    <a:lnTo>
                      <a:pt x="596" y="1527"/>
                    </a:lnTo>
                    <a:lnTo>
                      <a:pt x="591" y="1531"/>
                    </a:lnTo>
                    <a:lnTo>
                      <a:pt x="586" y="1534"/>
                    </a:lnTo>
                    <a:lnTo>
                      <a:pt x="581" y="1540"/>
                    </a:lnTo>
                    <a:lnTo>
                      <a:pt x="579" y="1547"/>
                    </a:lnTo>
                    <a:lnTo>
                      <a:pt x="578" y="1554"/>
                    </a:lnTo>
                    <a:lnTo>
                      <a:pt x="578" y="1561"/>
                    </a:lnTo>
                    <a:lnTo>
                      <a:pt x="580" y="1565"/>
                    </a:lnTo>
                    <a:lnTo>
                      <a:pt x="583" y="1570"/>
                    </a:lnTo>
                    <a:lnTo>
                      <a:pt x="588" y="1575"/>
                    </a:lnTo>
                    <a:lnTo>
                      <a:pt x="591" y="1580"/>
                    </a:lnTo>
                    <a:lnTo>
                      <a:pt x="593" y="1586"/>
                    </a:lnTo>
                    <a:lnTo>
                      <a:pt x="593" y="1594"/>
                    </a:lnTo>
                    <a:lnTo>
                      <a:pt x="593" y="1601"/>
                    </a:lnTo>
                    <a:lnTo>
                      <a:pt x="591" y="1607"/>
                    </a:lnTo>
                    <a:lnTo>
                      <a:pt x="590" y="1613"/>
                    </a:lnTo>
                    <a:lnTo>
                      <a:pt x="587" y="1616"/>
                    </a:lnTo>
                    <a:lnTo>
                      <a:pt x="585" y="1618"/>
                    </a:lnTo>
                    <a:lnTo>
                      <a:pt x="587" y="1621"/>
                    </a:lnTo>
                    <a:lnTo>
                      <a:pt x="588" y="1622"/>
                    </a:lnTo>
                    <a:lnTo>
                      <a:pt x="586" y="1625"/>
                    </a:lnTo>
                    <a:lnTo>
                      <a:pt x="583" y="1630"/>
                    </a:lnTo>
                    <a:lnTo>
                      <a:pt x="583" y="1637"/>
                    </a:lnTo>
                    <a:lnTo>
                      <a:pt x="585" y="1645"/>
                    </a:lnTo>
                    <a:lnTo>
                      <a:pt x="587" y="1652"/>
                    </a:lnTo>
                    <a:lnTo>
                      <a:pt x="589" y="1659"/>
                    </a:lnTo>
                    <a:lnTo>
                      <a:pt x="593" y="1666"/>
                    </a:lnTo>
                    <a:lnTo>
                      <a:pt x="594" y="1674"/>
                    </a:lnTo>
                    <a:lnTo>
                      <a:pt x="593" y="1681"/>
                    </a:lnTo>
                    <a:lnTo>
                      <a:pt x="590" y="1686"/>
                    </a:lnTo>
                    <a:lnTo>
                      <a:pt x="587" y="1690"/>
                    </a:lnTo>
                    <a:lnTo>
                      <a:pt x="583" y="1692"/>
                    </a:lnTo>
                    <a:lnTo>
                      <a:pt x="580" y="1696"/>
                    </a:lnTo>
                    <a:lnTo>
                      <a:pt x="577" y="1699"/>
                    </a:lnTo>
                    <a:lnTo>
                      <a:pt x="572" y="1703"/>
                    </a:lnTo>
                    <a:lnTo>
                      <a:pt x="566" y="1704"/>
                    </a:lnTo>
                    <a:lnTo>
                      <a:pt x="563" y="1704"/>
                    </a:lnTo>
                    <a:lnTo>
                      <a:pt x="560" y="1701"/>
                    </a:lnTo>
                    <a:lnTo>
                      <a:pt x="558" y="1698"/>
                    </a:lnTo>
                    <a:lnTo>
                      <a:pt x="556" y="1697"/>
                    </a:lnTo>
                    <a:lnTo>
                      <a:pt x="552" y="1698"/>
                    </a:lnTo>
                    <a:lnTo>
                      <a:pt x="549" y="1701"/>
                    </a:lnTo>
                    <a:lnTo>
                      <a:pt x="548" y="1704"/>
                    </a:lnTo>
                    <a:lnTo>
                      <a:pt x="545" y="1705"/>
                    </a:lnTo>
                    <a:lnTo>
                      <a:pt x="542" y="1705"/>
                    </a:lnTo>
                    <a:lnTo>
                      <a:pt x="538" y="1704"/>
                    </a:lnTo>
                    <a:lnTo>
                      <a:pt x="535" y="1703"/>
                    </a:lnTo>
                    <a:lnTo>
                      <a:pt x="532" y="1700"/>
                    </a:lnTo>
                    <a:lnTo>
                      <a:pt x="529" y="1698"/>
                    </a:lnTo>
                    <a:lnTo>
                      <a:pt x="526" y="1695"/>
                    </a:lnTo>
                    <a:lnTo>
                      <a:pt x="524" y="1692"/>
                    </a:lnTo>
                    <a:lnTo>
                      <a:pt x="520" y="1691"/>
                    </a:lnTo>
                    <a:lnTo>
                      <a:pt x="517" y="1693"/>
                    </a:lnTo>
                    <a:lnTo>
                      <a:pt x="517" y="1697"/>
                    </a:lnTo>
                    <a:lnTo>
                      <a:pt x="519" y="1700"/>
                    </a:lnTo>
                    <a:lnTo>
                      <a:pt x="522" y="1704"/>
                    </a:lnTo>
                    <a:lnTo>
                      <a:pt x="526" y="1707"/>
                    </a:lnTo>
                    <a:lnTo>
                      <a:pt x="530" y="1713"/>
                    </a:lnTo>
                    <a:lnTo>
                      <a:pt x="536" y="1720"/>
                    </a:lnTo>
                    <a:lnTo>
                      <a:pt x="538" y="1727"/>
                    </a:lnTo>
                    <a:lnTo>
                      <a:pt x="536" y="1731"/>
                    </a:lnTo>
                    <a:lnTo>
                      <a:pt x="530" y="1733"/>
                    </a:lnTo>
                    <a:lnTo>
                      <a:pt x="525" y="1733"/>
                    </a:lnTo>
                    <a:lnTo>
                      <a:pt x="521" y="1731"/>
                    </a:lnTo>
                    <a:lnTo>
                      <a:pt x="517" y="1730"/>
                    </a:lnTo>
                    <a:lnTo>
                      <a:pt x="512" y="1730"/>
                    </a:lnTo>
                    <a:lnTo>
                      <a:pt x="507" y="1729"/>
                    </a:lnTo>
                    <a:lnTo>
                      <a:pt x="504" y="1730"/>
                    </a:lnTo>
                    <a:lnTo>
                      <a:pt x="502" y="1734"/>
                    </a:lnTo>
                    <a:lnTo>
                      <a:pt x="503" y="1739"/>
                    </a:lnTo>
                    <a:lnTo>
                      <a:pt x="506" y="1744"/>
                    </a:lnTo>
                    <a:lnTo>
                      <a:pt x="509" y="1749"/>
                    </a:lnTo>
                    <a:lnTo>
                      <a:pt x="507" y="1750"/>
                    </a:lnTo>
                    <a:lnTo>
                      <a:pt x="503" y="1750"/>
                    </a:lnTo>
                    <a:lnTo>
                      <a:pt x="497" y="1749"/>
                    </a:lnTo>
                    <a:lnTo>
                      <a:pt x="492" y="1747"/>
                    </a:lnTo>
                    <a:lnTo>
                      <a:pt x="491" y="1747"/>
                    </a:lnTo>
                    <a:lnTo>
                      <a:pt x="492" y="1746"/>
                    </a:lnTo>
                    <a:lnTo>
                      <a:pt x="494" y="1743"/>
                    </a:lnTo>
                    <a:lnTo>
                      <a:pt x="494" y="1739"/>
                    </a:lnTo>
                    <a:lnTo>
                      <a:pt x="490" y="1735"/>
                    </a:lnTo>
                    <a:lnTo>
                      <a:pt x="485" y="1728"/>
                    </a:lnTo>
                    <a:lnTo>
                      <a:pt x="481" y="1719"/>
                    </a:lnTo>
                    <a:lnTo>
                      <a:pt x="479" y="1709"/>
                    </a:lnTo>
                    <a:lnTo>
                      <a:pt x="480" y="1704"/>
                    </a:lnTo>
                    <a:lnTo>
                      <a:pt x="484" y="1701"/>
                    </a:lnTo>
                    <a:lnTo>
                      <a:pt x="489" y="1701"/>
                    </a:lnTo>
                    <a:lnTo>
                      <a:pt x="494" y="1701"/>
                    </a:lnTo>
                    <a:lnTo>
                      <a:pt x="495" y="1698"/>
                    </a:lnTo>
                    <a:lnTo>
                      <a:pt x="495" y="1691"/>
                    </a:lnTo>
                    <a:lnTo>
                      <a:pt x="496" y="1682"/>
                    </a:lnTo>
                    <a:lnTo>
                      <a:pt x="495" y="1675"/>
                    </a:lnTo>
                    <a:lnTo>
                      <a:pt x="491" y="1671"/>
                    </a:lnTo>
                    <a:lnTo>
                      <a:pt x="488" y="1671"/>
                    </a:lnTo>
                    <a:lnTo>
                      <a:pt x="485" y="1669"/>
                    </a:lnTo>
                    <a:lnTo>
                      <a:pt x="485" y="1668"/>
                    </a:lnTo>
                    <a:lnTo>
                      <a:pt x="488" y="1667"/>
                    </a:lnTo>
                    <a:lnTo>
                      <a:pt x="492" y="1665"/>
                    </a:lnTo>
                    <a:lnTo>
                      <a:pt x="494" y="1660"/>
                    </a:lnTo>
                    <a:lnTo>
                      <a:pt x="491" y="1655"/>
                    </a:lnTo>
                    <a:lnTo>
                      <a:pt x="487" y="1652"/>
                    </a:lnTo>
                    <a:lnTo>
                      <a:pt x="481" y="1651"/>
                    </a:lnTo>
                    <a:lnTo>
                      <a:pt x="477" y="1652"/>
                    </a:lnTo>
                    <a:lnTo>
                      <a:pt x="474" y="1655"/>
                    </a:lnTo>
                    <a:lnTo>
                      <a:pt x="473" y="1662"/>
                    </a:lnTo>
                    <a:lnTo>
                      <a:pt x="472" y="1670"/>
                    </a:lnTo>
                    <a:lnTo>
                      <a:pt x="470" y="1676"/>
                    </a:lnTo>
                    <a:lnTo>
                      <a:pt x="468" y="1680"/>
                    </a:lnTo>
                    <a:lnTo>
                      <a:pt x="465" y="1682"/>
                    </a:lnTo>
                    <a:lnTo>
                      <a:pt x="460" y="1685"/>
                    </a:lnTo>
                    <a:lnTo>
                      <a:pt x="458" y="1692"/>
                    </a:lnTo>
                    <a:lnTo>
                      <a:pt x="459" y="1701"/>
                    </a:lnTo>
                    <a:lnTo>
                      <a:pt x="461" y="1708"/>
                    </a:lnTo>
                    <a:lnTo>
                      <a:pt x="465" y="1714"/>
                    </a:lnTo>
                    <a:lnTo>
                      <a:pt x="465" y="1720"/>
                    </a:lnTo>
                    <a:lnTo>
                      <a:pt x="464" y="1724"/>
                    </a:lnTo>
                    <a:lnTo>
                      <a:pt x="460" y="1728"/>
                    </a:lnTo>
                    <a:lnTo>
                      <a:pt x="457" y="1731"/>
                    </a:lnTo>
                    <a:lnTo>
                      <a:pt x="453" y="1736"/>
                    </a:lnTo>
                    <a:lnTo>
                      <a:pt x="451" y="1741"/>
                    </a:lnTo>
                    <a:lnTo>
                      <a:pt x="450" y="1744"/>
                    </a:lnTo>
                    <a:lnTo>
                      <a:pt x="447" y="1745"/>
                    </a:lnTo>
                    <a:lnTo>
                      <a:pt x="444" y="1745"/>
                    </a:lnTo>
                    <a:lnTo>
                      <a:pt x="439" y="1744"/>
                    </a:lnTo>
                    <a:lnTo>
                      <a:pt x="435" y="1744"/>
                    </a:lnTo>
                    <a:lnTo>
                      <a:pt x="430" y="1744"/>
                    </a:lnTo>
                    <a:lnTo>
                      <a:pt x="427" y="1743"/>
                    </a:lnTo>
                    <a:lnTo>
                      <a:pt x="424" y="1739"/>
                    </a:lnTo>
                    <a:lnTo>
                      <a:pt x="424" y="1734"/>
                    </a:lnTo>
                    <a:lnTo>
                      <a:pt x="426" y="1724"/>
                    </a:lnTo>
                    <a:lnTo>
                      <a:pt x="426" y="1715"/>
                    </a:lnTo>
                    <a:lnTo>
                      <a:pt x="426" y="1709"/>
                    </a:lnTo>
                    <a:lnTo>
                      <a:pt x="422" y="1708"/>
                    </a:lnTo>
                    <a:lnTo>
                      <a:pt x="419" y="1711"/>
                    </a:lnTo>
                    <a:lnTo>
                      <a:pt x="417" y="1711"/>
                    </a:lnTo>
                    <a:lnTo>
                      <a:pt x="415" y="1708"/>
                    </a:lnTo>
                    <a:lnTo>
                      <a:pt x="415" y="1706"/>
                    </a:lnTo>
                    <a:lnTo>
                      <a:pt x="414" y="1703"/>
                    </a:lnTo>
                    <a:lnTo>
                      <a:pt x="413" y="1701"/>
                    </a:lnTo>
                    <a:lnTo>
                      <a:pt x="409" y="1701"/>
                    </a:lnTo>
                    <a:lnTo>
                      <a:pt x="407" y="1705"/>
                    </a:lnTo>
                    <a:lnTo>
                      <a:pt x="405" y="1708"/>
                    </a:lnTo>
                    <a:lnTo>
                      <a:pt x="403" y="1712"/>
                    </a:lnTo>
                    <a:lnTo>
                      <a:pt x="401" y="1714"/>
                    </a:lnTo>
                    <a:lnTo>
                      <a:pt x="400" y="1720"/>
                    </a:lnTo>
                    <a:lnTo>
                      <a:pt x="400" y="1728"/>
                    </a:lnTo>
                    <a:lnTo>
                      <a:pt x="401" y="1736"/>
                    </a:lnTo>
                    <a:lnTo>
                      <a:pt x="400" y="1743"/>
                    </a:lnTo>
                    <a:lnTo>
                      <a:pt x="398" y="1746"/>
                    </a:lnTo>
                    <a:lnTo>
                      <a:pt x="394" y="1749"/>
                    </a:lnTo>
                    <a:lnTo>
                      <a:pt x="393" y="1750"/>
                    </a:lnTo>
                    <a:lnTo>
                      <a:pt x="393" y="1752"/>
                    </a:lnTo>
                    <a:lnTo>
                      <a:pt x="396" y="1753"/>
                    </a:lnTo>
                    <a:lnTo>
                      <a:pt x="400" y="1756"/>
                    </a:lnTo>
                    <a:lnTo>
                      <a:pt x="403" y="1759"/>
                    </a:lnTo>
                    <a:lnTo>
                      <a:pt x="404" y="1764"/>
                    </a:lnTo>
                    <a:lnTo>
                      <a:pt x="401" y="1765"/>
                    </a:lnTo>
                    <a:lnTo>
                      <a:pt x="397" y="1764"/>
                    </a:lnTo>
                    <a:lnTo>
                      <a:pt x="394" y="1760"/>
                    </a:lnTo>
                    <a:lnTo>
                      <a:pt x="392" y="1760"/>
                    </a:lnTo>
                    <a:lnTo>
                      <a:pt x="391" y="1764"/>
                    </a:lnTo>
                    <a:lnTo>
                      <a:pt x="390" y="1768"/>
                    </a:lnTo>
                    <a:lnTo>
                      <a:pt x="388" y="1772"/>
                    </a:lnTo>
                    <a:lnTo>
                      <a:pt x="385" y="1774"/>
                    </a:lnTo>
                    <a:lnTo>
                      <a:pt x="384" y="1774"/>
                    </a:lnTo>
                    <a:lnTo>
                      <a:pt x="382" y="1774"/>
                    </a:lnTo>
                    <a:lnTo>
                      <a:pt x="378" y="1773"/>
                    </a:lnTo>
                    <a:lnTo>
                      <a:pt x="374" y="1771"/>
                    </a:lnTo>
                    <a:lnTo>
                      <a:pt x="371" y="1767"/>
                    </a:lnTo>
                    <a:lnTo>
                      <a:pt x="373" y="1764"/>
                    </a:lnTo>
                    <a:lnTo>
                      <a:pt x="375" y="1761"/>
                    </a:lnTo>
                    <a:lnTo>
                      <a:pt x="378" y="1759"/>
                    </a:lnTo>
                    <a:lnTo>
                      <a:pt x="381" y="1754"/>
                    </a:lnTo>
                    <a:lnTo>
                      <a:pt x="382" y="1749"/>
                    </a:lnTo>
                    <a:lnTo>
                      <a:pt x="382" y="1739"/>
                    </a:lnTo>
                    <a:lnTo>
                      <a:pt x="379" y="1731"/>
                    </a:lnTo>
                    <a:lnTo>
                      <a:pt x="376" y="1726"/>
                    </a:lnTo>
                    <a:lnTo>
                      <a:pt x="373" y="1721"/>
                    </a:lnTo>
                    <a:lnTo>
                      <a:pt x="370" y="1716"/>
                    </a:lnTo>
                    <a:lnTo>
                      <a:pt x="367" y="1714"/>
                    </a:lnTo>
                    <a:lnTo>
                      <a:pt x="363" y="1715"/>
                    </a:lnTo>
                    <a:lnTo>
                      <a:pt x="359" y="1719"/>
                    </a:lnTo>
                    <a:lnTo>
                      <a:pt x="355" y="1719"/>
                    </a:lnTo>
                    <a:lnTo>
                      <a:pt x="352" y="1718"/>
                    </a:lnTo>
                    <a:lnTo>
                      <a:pt x="347" y="1715"/>
                    </a:lnTo>
                    <a:lnTo>
                      <a:pt x="345" y="1712"/>
                    </a:lnTo>
                    <a:lnTo>
                      <a:pt x="343" y="1707"/>
                    </a:lnTo>
                    <a:lnTo>
                      <a:pt x="343" y="1701"/>
                    </a:lnTo>
                    <a:lnTo>
                      <a:pt x="341" y="1697"/>
                    </a:lnTo>
                    <a:lnTo>
                      <a:pt x="340" y="1691"/>
                    </a:lnTo>
                    <a:lnTo>
                      <a:pt x="338" y="1683"/>
                    </a:lnTo>
                    <a:lnTo>
                      <a:pt x="336" y="1676"/>
                    </a:lnTo>
                    <a:lnTo>
                      <a:pt x="332" y="1673"/>
                    </a:lnTo>
                    <a:lnTo>
                      <a:pt x="330" y="1673"/>
                    </a:lnTo>
                    <a:lnTo>
                      <a:pt x="330" y="1675"/>
                    </a:lnTo>
                    <a:lnTo>
                      <a:pt x="331" y="1680"/>
                    </a:lnTo>
                    <a:lnTo>
                      <a:pt x="331" y="1684"/>
                    </a:lnTo>
                    <a:lnTo>
                      <a:pt x="331" y="1692"/>
                    </a:lnTo>
                    <a:lnTo>
                      <a:pt x="332" y="1700"/>
                    </a:lnTo>
                    <a:lnTo>
                      <a:pt x="333" y="1709"/>
                    </a:lnTo>
                    <a:lnTo>
                      <a:pt x="335" y="1714"/>
                    </a:lnTo>
                    <a:lnTo>
                      <a:pt x="337" y="1716"/>
                    </a:lnTo>
                    <a:lnTo>
                      <a:pt x="341" y="1718"/>
                    </a:lnTo>
                    <a:lnTo>
                      <a:pt x="345" y="1720"/>
                    </a:lnTo>
                    <a:lnTo>
                      <a:pt x="348" y="1723"/>
                    </a:lnTo>
                    <a:lnTo>
                      <a:pt x="349" y="1728"/>
                    </a:lnTo>
                    <a:lnTo>
                      <a:pt x="349" y="1733"/>
                    </a:lnTo>
                    <a:lnTo>
                      <a:pt x="351" y="1738"/>
                    </a:lnTo>
                    <a:lnTo>
                      <a:pt x="351" y="1742"/>
                    </a:lnTo>
                    <a:lnTo>
                      <a:pt x="352" y="1746"/>
                    </a:lnTo>
                    <a:lnTo>
                      <a:pt x="353" y="1751"/>
                    </a:lnTo>
                    <a:lnTo>
                      <a:pt x="352" y="1756"/>
                    </a:lnTo>
                    <a:lnTo>
                      <a:pt x="348" y="1758"/>
                    </a:lnTo>
                    <a:lnTo>
                      <a:pt x="345" y="1757"/>
                    </a:lnTo>
                    <a:lnTo>
                      <a:pt x="343" y="1753"/>
                    </a:lnTo>
                    <a:lnTo>
                      <a:pt x="339" y="1750"/>
                    </a:lnTo>
                    <a:lnTo>
                      <a:pt x="335" y="1747"/>
                    </a:lnTo>
                    <a:lnTo>
                      <a:pt x="329" y="1745"/>
                    </a:lnTo>
                    <a:lnTo>
                      <a:pt x="322" y="1741"/>
                    </a:lnTo>
                    <a:lnTo>
                      <a:pt x="316" y="1736"/>
                    </a:lnTo>
                    <a:lnTo>
                      <a:pt x="313" y="1733"/>
                    </a:lnTo>
                    <a:lnTo>
                      <a:pt x="311" y="1722"/>
                    </a:lnTo>
                    <a:lnTo>
                      <a:pt x="311" y="1701"/>
                    </a:lnTo>
                    <a:lnTo>
                      <a:pt x="311" y="1681"/>
                    </a:lnTo>
                    <a:lnTo>
                      <a:pt x="313" y="1669"/>
                    </a:lnTo>
                    <a:lnTo>
                      <a:pt x="315" y="1666"/>
                    </a:lnTo>
                    <a:lnTo>
                      <a:pt x="320" y="1662"/>
                    </a:lnTo>
                    <a:lnTo>
                      <a:pt x="324" y="1659"/>
                    </a:lnTo>
                    <a:lnTo>
                      <a:pt x="330" y="1659"/>
                    </a:lnTo>
                    <a:lnTo>
                      <a:pt x="331" y="1655"/>
                    </a:lnTo>
                    <a:lnTo>
                      <a:pt x="331" y="1646"/>
                    </a:lnTo>
                    <a:lnTo>
                      <a:pt x="329" y="1637"/>
                    </a:lnTo>
                    <a:lnTo>
                      <a:pt x="322" y="1630"/>
                    </a:lnTo>
                    <a:lnTo>
                      <a:pt x="321" y="1562"/>
                    </a:lnTo>
                    <a:lnTo>
                      <a:pt x="318" y="1560"/>
                    </a:lnTo>
                    <a:lnTo>
                      <a:pt x="315" y="1555"/>
                    </a:lnTo>
                    <a:lnTo>
                      <a:pt x="310" y="1548"/>
                    </a:lnTo>
                    <a:lnTo>
                      <a:pt x="308" y="1540"/>
                    </a:lnTo>
                    <a:lnTo>
                      <a:pt x="307" y="1534"/>
                    </a:lnTo>
                    <a:lnTo>
                      <a:pt x="306" y="1531"/>
                    </a:lnTo>
                    <a:lnTo>
                      <a:pt x="303" y="1529"/>
                    </a:lnTo>
                    <a:lnTo>
                      <a:pt x="300" y="1527"/>
                    </a:lnTo>
                    <a:lnTo>
                      <a:pt x="298" y="1523"/>
                    </a:lnTo>
                    <a:lnTo>
                      <a:pt x="298" y="1514"/>
                    </a:lnTo>
                    <a:lnTo>
                      <a:pt x="299" y="1504"/>
                    </a:lnTo>
                    <a:lnTo>
                      <a:pt x="302" y="1496"/>
                    </a:lnTo>
                    <a:lnTo>
                      <a:pt x="306" y="1489"/>
                    </a:lnTo>
                    <a:lnTo>
                      <a:pt x="306" y="1483"/>
                    </a:lnTo>
                    <a:lnTo>
                      <a:pt x="305" y="1477"/>
                    </a:lnTo>
                    <a:lnTo>
                      <a:pt x="300" y="1470"/>
                    </a:lnTo>
                    <a:lnTo>
                      <a:pt x="295" y="1463"/>
                    </a:lnTo>
                    <a:lnTo>
                      <a:pt x="291" y="1455"/>
                    </a:lnTo>
                    <a:lnTo>
                      <a:pt x="288" y="1446"/>
                    </a:lnTo>
                    <a:lnTo>
                      <a:pt x="287" y="1440"/>
                    </a:lnTo>
                    <a:lnTo>
                      <a:pt x="287" y="1430"/>
                    </a:lnTo>
                    <a:lnTo>
                      <a:pt x="287" y="1412"/>
                    </a:lnTo>
                    <a:lnTo>
                      <a:pt x="286" y="1396"/>
                    </a:lnTo>
                    <a:lnTo>
                      <a:pt x="285" y="1387"/>
                    </a:lnTo>
                    <a:lnTo>
                      <a:pt x="284" y="1383"/>
                    </a:lnTo>
                    <a:lnTo>
                      <a:pt x="284" y="1378"/>
                    </a:lnTo>
                    <a:lnTo>
                      <a:pt x="285" y="1373"/>
                    </a:lnTo>
                    <a:lnTo>
                      <a:pt x="286" y="1369"/>
                    </a:lnTo>
                    <a:lnTo>
                      <a:pt x="287" y="1363"/>
                    </a:lnTo>
                    <a:lnTo>
                      <a:pt x="287" y="1354"/>
                    </a:lnTo>
                    <a:lnTo>
                      <a:pt x="286" y="1347"/>
                    </a:lnTo>
                    <a:lnTo>
                      <a:pt x="286" y="1343"/>
                    </a:lnTo>
                    <a:lnTo>
                      <a:pt x="284" y="1341"/>
                    </a:lnTo>
                    <a:lnTo>
                      <a:pt x="280" y="1335"/>
                    </a:lnTo>
                    <a:lnTo>
                      <a:pt x="277" y="1328"/>
                    </a:lnTo>
                    <a:lnTo>
                      <a:pt x="275" y="1322"/>
                    </a:lnTo>
                    <a:lnTo>
                      <a:pt x="272" y="1318"/>
                    </a:lnTo>
                    <a:lnTo>
                      <a:pt x="268" y="1313"/>
                    </a:lnTo>
                    <a:lnTo>
                      <a:pt x="263" y="1306"/>
                    </a:lnTo>
                    <a:lnTo>
                      <a:pt x="262" y="1294"/>
                    </a:lnTo>
                    <a:lnTo>
                      <a:pt x="264" y="1283"/>
                    </a:lnTo>
                    <a:lnTo>
                      <a:pt x="267" y="1278"/>
                    </a:lnTo>
                    <a:lnTo>
                      <a:pt x="269" y="1275"/>
                    </a:lnTo>
                    <a:lnTo>
                      <a:pt x="270" y="1269"/>
                    </a:lnTo>
                    <a:lnTo>
                      <a:pt x="270" y="1260"/>
                    </a:lnTo>
                    <a:lnTo>
                      <a:pt x="272" y="1251"/>
                    </a:lnTo>
                    <a:lnTo>
                      <a:pt x="275" y="1243"/>
                    </a:lnTo>
                    <a:lnTo>
                      <a:pt x="280" y="1237"/>
                    </a:lnTo>
                    <a:lnTo>
                      <a:pt x="287" y="1231"/>
                    </a:lnTo>
                    <a:lnTo>
                      <a:pt x="292" y="1227"/>
                    </a:lnTo>
                    <a:lnTo>
                      <a:pt x="295" y="1223"/>
                    </a:lnTo>
                    <a:lnTo>
                      <a:pt x="296" y="1222"/>
                    </a:lnTo>
                    <a:lnTo>
                      <a:pt x="294" y="1221"/>
                    </a:lnTo>
                    <a:lnTo>
                      <a:pt x="287" y="1219"/>
                    </a:lnTo>
                    <a:lnTo>
                      <a:pt x="282" y="1216"/>
                    </a:lnTo>
                    <a:lnTo>
                      <a:pt x="277" y="1212"/>
                    </a:lnTo>
                    <a:lnTo>
                      <a:pt x="227" y="1211"/>
                    </a:lnTo>
                    <a:lnTo>
                      <a:pt x="225" y="1210"/>
                    </a:lnTo>
                    <a:lnTo>
                      <a:pt x="220" y="1206"/>
                    </a:lnTo>
                    <a:lnTo>
                      <a:pt x="216" y="1201"/>
                    </a:lnTo>
                    <a:lnTo>
                      <a:pt x="212" y="1196"/>
                    </a:lnTo>
                    <a:lnTo>
                      <a:pt x="211" y="1189"/>
                    </a:lnTo>
                    <a:lnTo>
                      <a:pt x="212" y="1181"/>
                    </a:lnTo>
                    <a:lnTo>
                      <a:pt x="215" y="1174"/>
                    </a:lnTo>
                    <a:lnTo>
                      <a:pt x="218" y="1168"/>
                    </a:lnTo>
                    <a:lnTo>
                      <a:pt x="224" y="1159"/>
                    </a:lnTo>
                    <a:lnTo>
                      <a:pt x="230" y="1143"/>
                    </a:lnTo>
                    <a:lnTo>
                      <a:pt x="228" y="1123"/>
                    </a:lnTo>
                    <a:lnTo>
                      <a:pt x="216" y="1107"/>
                    </a:lnTo>
                    <a:lnTo>
                      <a:pt x="207" y="1101"/>
                    </a:lnTo>
                    <a:lnTo>
                      <a:pt x="199" y="1097"/>
                    </a:lnTo>
                    <a:lnTo>
                      <a:pt x="193" y="1092"/>
                    </a:lnTo>
                    <a:lnTo>
                      <a:pt x="189" y="1089"/>
                    </a:lnTo>
                    <a:lnTo>
                      <a:pt x="186" y="1085"/>
                    </a:lnTo>
                    <a:lnTo>
                      <a:pt x="184" y="1082"/>
                    </a:lnTo>
                    <a:lnTo>
                      <a:pt x="181" y="1079"/>
                    </a:lnTo>
                    <a:lnTo>
                      <a:pt x="180" y="1076"/>
                    </a:lnTo>
                    <a:lnTo>
                      <a:pt x="175" y="1069"/>
                    </a:lnTo>
                    <a:lnTo>
                      <a:pt x="170" y="1063"/>
                    </a:lnTo>
                    <a:lnTo>
                      <a:pt x="165" y="1059"/>
                    </a:lnTo>
                    <a:lnTo>
                      <a:pt x="163" y="1055"/>
                    </a:lnTo>
                    <a:lnTo>
                      <a:pt x="163" y="1047"/>
                    </a:lnTo>
                    <a:lnTo>
                      <a:pt x="163" y="1036"/>
                    </a:lnTo>
                    <a:lnTo>
                      <a:pt x="163" y="1024"/>
                    </a:lnTo>
                    <a:lnTo>
                      <a:pt x="163" y="1019"/>
                    </a:lnTo>
                    <a:lnTo>
                      <a:pt x="165" y="1018"/>
                    </a:lnTo>
                    <a:lnTo>
                      <a:pt x="169" y="1016"/>
                    </a:lnTo>
                    <a:lnTo>
                      <a:pt x="173" y="1011"/>
                    </a:lnTo>
                    <a:lnTo>
                      <a:pt x="177" y="1007"/>
                    </a:lnTo>
                    <a:lnTo>
                      <a:pt x="178" y="1001"/>
                    </a:lnTo>
                    <a:lnTo>
                      <a:pt x="180" y="994"/>
                    </a:lnTo>
                    <a:lnTo>
                      <a:pt x="182" y="987"/>
                    </a:lnTo>
                    <a:lnTo>
                      <a:pt x="185" y="983"/>
                    </a:lnTo>
                    <a:lnTo>
                      <a:pt x="189" y="979"/>
                    </a:lnTo>
                    <a:lnTo>
                      <a:pt x="196" y="978"/>
                    </a:lnTo>
                    <a:lnTo>
                      <a:pt x="202" y="978"/>
                    </a:lnTo>
                    <a:lnTo>
                      <a:pt x="204" y="978"/>
                    </a:lnTo>
                    <a:lnTo>
                      <a:pt x="207" y="976"/>
                    </a:lnTo>
                    <a:lnTo>
                      <a:pt x="211" y="972"/>
                    </a:lnTo>
                    <a:lnTo>
                      <a:pt x="216" y="968"/>
                    </a:lnTo>
                    <a:lnTo>
                      <a:pt x="220" y="965"/>
                    </a:lnTo>
                    <a:lnTo>
                      <a:pt x="220" y="958"/>
                    </a:lnTo>
                    <a:lnTo>
                      <a:pt x="222" y="943"/>
                    </a:lnTo>
                    <a:lnTo>
                      <a:pt x="223" y="927"/>
                    </a:lnTo>
                    <a:lnTo>
                      <a:pt x="223" y="918"/>
                    </a:lnTo>
                    <a:lnTo>
                      <a:pt x="220" y="915"/>
                    </a:lnTo>
                    <a:lnTo>
                      <a:pt x="218" y="911"/>
                    </a:lnTo>
                    <a:lnTo>
                      <a:pt x="215" y="907"/>
                    </a:lnTo>
                    <a:lnTo>
                      <a:pt x="212" y="900"/>
                    </a:lnTo>
                    <a:lnTo>
                      <a:pt x="211" y="889"/>
                    </a:lnTo>
                    <a:lnTo>
                      <a:pt x="210" y="875"/>
                    </a:lnTo>
                    <a:lnTo>
                      <a:pt x="210" y="863"/>
                    </a:lnTo>
                    <a:lnTo>
                      <a:pt x="212" y="855"/>
                    </a:lnTo>
                    <a:lnTo>
                      <a:pt x="215" y="851"/>
                    </a:lnTo>
                    <a:lnTo>
                      <a:pt x="217" y="848"/>
                    </a:lnTo>
                    <a:lnTo>
                      <a:pt x="218" y="846"/>
                    </a:lnTo>
                    <a:lnTo>
                      <a:pt x="218" y="842"/>
                    </a:lnTo>
                    <a:lnTo>
                      <a:pt x="217" y="836"/>
                    </a:lnTo>
                    <a:lnTo>
                      <a:pt x="214" y="831"/>
                    </a:lnTo>
                    <a:lnTo>
                      <a:pt x="208" y="826"/>
                    </a:lnTo>
                    <a:lnTo>
                      <a:pt x="200" y="826"/>
                    </a:lnTo>
                    <a:lnTo>
                      <a:pt x="194" y="827"/>
                    </a:lnTo>
                    <a:lnTo>
                      <a:pt x="187" y="827"/>
                    </a:lnTo>
                    <a:lnTo>
                      <a:pt x="179" y="828"/>
                    </a:lnTo>
                    <a:lnTo>
                      <a:pt x="171" y="828"/>
                    </a:lnTo>
                    <a:lnTo>
                      <a:pt x="163" y="829"/>
                    </a:lnTo>
                    <a:lnTo>
                      <a:pt x="156" y="829"/>
                    </a:lnTo>
                    <a:lnTo>
                      <a:pt x="151" y="829"/>
                    </a:lnTo>
                    <a:lnTo>
                      <a:pt x="150" y="829"/>
                    </a:lnTo>
                    <a:lnTo>
                      <a:pt x="149" y="826"/>
                    </a:lnTo>
                    <a:lnTo>
                      <a:pt x="144" y="819"/>
                    </a:lnTo>
                    <a:lnTo>
                      <a:pt x="139" y="813"/>
                    </a:lnTo>
                    <a:lnTo>
                      <a:pt x="133" y="811"/>
                    </a:lnTo>
                    <a:lnTo>
                      <a:pt x="129" y="812"/>
                    </a:lnTo>
                    <a:lnTo>
                      <a:pt x="126" y="811"/>
                    </a:lnTo>
                    <a:lnTo>
                      <a:pt x="121" y="809"/>
                    </a:lnTo>
                    <a:lnTo>
                      <a:pt x="117" y="805"/>
                    </a:lnTo>
                    <a:lnTo>
                      <a:pt x="112" y="801"/>
                    </a:lnTo>
                    <a:lnTo>
                      <a:pt x="109" y="797"/>
                    </a:lnTo>
                    <a:lnTo>
                      <a:pt x="105" y="794"/>
                    </a:lnTo>
                    <a:lnTo>
                      <a:pt x="101" y="790"/>
                    </a:lnTo>
                    <a:lnTo>
                      <a:pt x="94" y="787"/>
                    </a:lnTo>
                    <a:lnTo>
                      <a:pt x="86" y="784"/>
                    </a:lnTo>
                    <a:lnTo>
                      <a:pt x="78" y="782"/>
                    </a:lnTo>
                    <a:lnTo>
                      <a:pt x="71" y="780"/>
                    </a:lnTo>
                    <a:lnTo>
                      <a:pt x="66" y="779"/>
                    </a:lnTo>
                    <a:lnTo>
                      <a:pt x="60" y="775"/>
                    </a:lnTo>
                    <a:lnTo>
                      <a:pt x="53" y="772"/>
                    </a:lnTo>
                    <a:lnTo>
                      <a:pt x="46" y="768"/>
                    </a:lnTo>
                    <a:lnTo>
                      <a:pt x="40" y="764"/>
                    </a:lnTo>
                    <a:lnTo>
                      <a:pt x="34" y="759"/>
                    </a:lnTo>
                    <a:lnTo>
                      <a:pt x="29" y="755"/>
                    </a:lnTo>
                    <a:lnTo>
                      <a:pt x="27" y="750"/>
                    </a:lnTo>
                    <a:lnTo>
                      <a:pt x="25" y="740"/>
                    </a:lnTo>
                    <a:lnTo>
                      <a:pt x="21" y="725"/>
                    </a:lnTo>
                    <a:lnTo>
                      <a:pt x="15" y="712"/>
                    </a:lnTo>
                    <a:lnTo>
                      <a:pt x="10" y="705"/>
                    </a:lnTo>
                    <a:lnTo>
                      <a:pt x="4" y="700"/>
                    </a:lnTo>
                    <a:lnTo>
                      <a:pt x="0" y="691"/>
                    </a:lnTo>
                    <a:lnTo>
                      <a:pt x="1" y="680"/>
                    </a:lnTo>
                    <a:lnTo>
                      <a:pt x="8" y="667"/>
                    </a:lnTo>
                    <a:lnTo>
                      <a:pt x="18" y="654"/>
                    </a:lnTo>
                    <a:lnTo>
                      <a:pt x="25" y="644"/>
                    </a:lnTo>
                    <a:lnTo>
                      <a:pt x="30" y="636"/>
                    </a:lnTo>
                    <a:lnTo>
                      <a:pt x="35" y="631"/>
                    </a:lnTo>
                    <a:lnTo>
                      <a:pt x="36" y="627"/>
                    </a:lnTo>
                    <a:lnTo>
                      <a:pt x="35" y="620"/>
                    </a:lnTo>
                    <a:lnTo>
                      <a:pt x="34" y="612"/>
                    </a:lnTo>
                    <a:lnTo>
                      <a:pt x="40" y="604"/>
                    </a:lnTo>
                    <a:lnTo>
                      <a:pt x="45" y="600"/>
                    </a:lnTo>
                    <a:lnTo>
                      <a:pt x="51" y="598"/>
                    </a:lnTo>
                    <a:lnTo>
                      <a:pt x="57" y="596"/>
                    </a:lnTo>
                    <a:lnTo>
                      <a:pt x="64" y="596"/>
                    </a:lnTo>
                    <a:lnTo>
                      <a:pt x="69" y="596"/>
                    </a:lnTo>
                    <a:lnTo>
                      <a:pt x="74" y="597"/>
                    </a:lnTo>
                    <a:lnTo>
                      <a:pt x="78" y="598"/>
                    </a:lnTo>
                    <a:lnTo>
                      <a:pt x="80" y="599"/>
                    </a:lnTo>
                    <a:lnTo>
                      <a:pt x="82" y="602"/>
                    </a:lnTo>
                    <a:lnTo>
                      <a:pt x="84" y="607"/>
                    </a:lnTo>
                    <a:lnTo>
                      <a:pt x="89" y="609"/>
                    </a:lnTo>
                    <a:lnTo>
                      <a:pt x="97" y="611"/>
                    </a:lnTo>
                    <a:lnTo>
                      <a:pt x="107" y="606"/>
                    </a:lnTo>
                    <a:lnTo>
                      <a:pt x="118" y="597"/>
                    </a:lnTo>
                    <a:lnTo>
                      <a:pt x="125" y="586"/>
                    </a:lnTo>
                    <a:lnTo>
                      <a:pt x="128" y="578"/>
                    </a:lnTo>
                    <a:lnTo>
                      <a:pt x="128" y="566"/>
                    </a:lnTo>
                    <a:lnTo>
                      <a:pt x="129" y="545"/>
                    </a:lnTo>
                    <a:lnTo>
                      <a:pt x="129" y="526"/>
                    </a:lnTo>
                    <a:lnTo>
                      <a:pt x="129" y="518"/>
                    </a:lnTo>
                    <a:lnTo>
                      <a:pt x="131" y="516"/>
                    </a:lnTo>
                    <a:lnTo>
                      <a:pt x="134" y="510"/>
                    </a:lnTo>
                    <a:lnTo>
                      <a:pt x="140" y="505"/>
                    </a:lnTo>
                    <a:lnTo>
                      <a:pt x="147" y="502"/>
                    </a:lnTo>
                    <a:lnTo>
                      <a:pt x="155" y="502"/>
                    </a:lnTo>
                    <a:lnTo>
                      <a:pt x="163" y="503"/>
                    </a:lnTo>
                    <a:lnTo>
                      <a:pt x="171" y="506"/>
                    </a:lnTo>
                    <a:lnTo>
                      <a:pt x="175" y="506"/>
                    </a:lnTo>
                    <a:lnTo>
                      <a:pt x="181" y="506"/>
                    </a:lnTo>
                    <a:lnTo>
                      <a:pt x="193" y="506"/>
                    </a:lnTo>
                    <a:lnTo>
                      <a:pt x="210" y="507"/>
                    </a:lnTo>
                    <a:lnTo>
                      <a:pt x="228" y="507"/>
                    </a:lnTo>
                    <a:lnTo>
                      <a:pt x="247" y="507"/>
                    </a:lnTo>
                    <a:lnTo>
                      <a:pt x="263" y="508"/>
                    </a:lnTo>
                    <a:lnTo>
                      <a:pt x="275" y="508"/>
                    </a:lnTo>
                    <a:lnTo>
                      <a:pt x="279" y="508"/>
                    </a:lnTo>
                    <a:lnTo>
                      <a:pt x="280" y="509"/>
                    </a:lnTo>
                    <a:lnTo>
                      <a:pt x="284" y="511"/>
                    </a:lnTo>
                    <a:lnTo>
                      <a:pt x="288" y="513"/>
                    </a:lnTo>
                    <a:lnTo>
                      <a:pt x="293" y="513"/>
                    </a:lnTo>
                    <a:lnTo>
                      <a:pt x="298" y="508"/>
                    </a:lnTo>
                    <a:lnTo>
                      <a:pt x="301" y="499"/>
                    </a:lnTo>
                    <a:lnTo>
                      <a:pt x="303" y="488"/>
                    </a:lnTo>
                    <a:lnTo>
                      <a:pt x="306" y="483"/>
                    </a:lnTo>
                    <a:lnTo>
                      <a:pt x="307" y="480"/>
                    </a:lnTo>
                    <a:lnTo>
                      <a:pt x="305" y="477"/>
                    </a:lnTo>
                    <a:lnTo>
                      <a:pt x="300" y="475"/>
                    </a:lnTo>
                    <a:lnTo>
                      <a:pt x="293" y="473"/>
                    </a:lnTo>
                    <a:lnTo>
                      <a:pt x="284" y="472"/>
                    </a:lnTo>
                    <a:lnTo>
                      <a:pt x="275" y="469"/>
                    </a:lnTo>
                    <a:lnTo>
                      <a:pt x="267" y="465"/>
                    </a:lnTo>
                    <a:lnTo>
                      <a:pt x="262" y="461"/>
                    </a:lnTo>
                    <a:lnTo>
                      <a:pt x="260" y="454"/>
                    </a:lnTo>
                    <a:lnTo>
                      <a:pt x="258" y="443"/>
                    </a:lnTo>
                    <a:lnTo>
                      <a:pt x="258" y="434"/>
                    </a:lnTo>
                    <a:lnTo>
                      <a:pt x="258" y="426"/>
                    </a:lnTo>
                    <a:lnTo>
                      <a:pt x="257" y="420"/>
                    </a:lnTo>
                    <a:lnTo>
                      <a:pt x="255" y="417"/>
                    </a:lnTo>
                    <a:lnTo>
                      <a:pt x="253" y="416"/>
                    </a:lnTo>
                    <a:lnTo>
                      <a:pt x="248" y="415"/>
                    </a:lnTo>
                    <a:lnTo>
                      <a:pt x="241" y="415"/>
                    </a:lnTo>
                    <a:lnTo>
                      <a:pt x="233" y="414"/>
                    </a:lnTo>
                    <a:lnTo>
                      <a:pt x="224" y="415"/>
                    </a:lnTo>
                    <a:lnTo>
                      <a:pt x="217" y="416"/>
                    </a:lnTo>
                    <a:lnTo>
                      <a:pt x="212" y="417"/>
                    </a:lnTo>
                    <a:lnTo>
                      <a:pt x="208" y="416"/>
                    </a:lnTo>
                    <a:lnTo>
                      <a:pt x="203" y="415"/>
                    </a:lnTo>
                    <a:lnTo>
                      <a:pt x="200" y="412"/>
                    </a:lnTo>
                    <a:lnTo>
                      <a:pt x="197" y="410"/>
                    </a:lnTo>
                    <a:lnTo>
                      <a:pt x="195" y="407"/>
                    </a:lnTo>
                    <a:lnTo>
                      <a:pt x="192" y="404"/>
                    </a:lnTo>
                    <a:lnTo>
                      <a:pt x="187" y="404"/>
                    </a:lnTo>
                    <a:lnTo>
                      <a:pt x="182" y="404"/>
                    </a:lnTo>
                    <a:lnTo>
                      <a:pt x="179" y="403"/>
                    </a:lnTo>
                    <a:lnTo>
                      <a:pt x="173" y="401"/>
                    </a:lnTo>
                    <a:lnTo>
                      <a:pt x="166" y="396"/>
                    </a:lnTo>
                    <a:lnTo>
                      <a:pt x="157" y="388"/>
                    </a:lnTo>
                    <a:lnTo>
                      <a:pt x="148" y="379"/>
                    </a:lnTo>
                    <a:lnTo>
                      <a:pt x="141" y="372"/>
                    </a:lnTo>
                    <a:lnTo>
                      <a:pt x="137" y="369"/>
                    </a:lnTo>
                    <a:lnTo>
                      <a:pt x="137" y="366"/>
                    </a:lnTo>
                    <a:lnTo>
                      <a:pt x="136" y="359"/>
                    </a:lnTo>
                    <a:lnTo>
                      <a:pt x="134" y="352"/>
                    </a:lnTo>
                    <a:lnTo>
                      <a:pt x="131" y="348"/>
                    </a:lnTo>
                    <a:lnTo>
                      <a:pt x="126" y="344"/>
                    </a:lnTo>
                    <a:lnTo>
                      <a:pt x="121" y="339"/>
                    </a:lnTo>
                    <a:lnTo>
                      <a:pt x="117" y="333"/>
                    </a:lnTo>
                    <a:lnTo>
                      <a:pt x="111" y="328"/>
                    </a:lnTo>
                    <a:lnTo>
                      <a:pt x="104" y="324"/>
                    </a:lnTo>
                    <a:lnTo>
                      <a:pt x="98" y="320"/>
                    </a:lnTo>
                    <a:lnTo>
                      <a:pt x="94" y="318"/>
                    </a:lnTo>
                    <a:lnTo>
                      <a:pt x="91" y="317"/>
                    </a:lnTo>
                    <a:lnTo>
                      <a:pt x="90" y="314"/>
                    </a:lnTo>
                    <a:lnTo>
                      <a:pt x="88" y="309"/>
                    </a:lnTo>
                    <a:lnTo>
                      <a:pt x="86" y="303"/>
                    </a:lnTo>
                    <a:lnTo>
                      <a:pt x="81" y="301"/>
                    </a:lnTo>
                    <a:lnTo>
                      <a:pt x="75" y="302"/>
                    </a:lnTo>
                    <a:lnTo>
                      <a:pt x="66" y="302"/>
                    </a:lnTo>
                    <a:lnTo>
                      <a:pt x="58" y="303"/>
                    </a:lnTo>
                    <a:lnTo>
                      <a:pt x="51" y="304"/>
                    </a:lnTo>
                    <a:lnTo>
                      <a:pt x="46" y="304"/>
                    </a:lnTo>
                    <a:lnTo>
                      <a:pt x="41" y="303"/>
                    </a:lnTo>
                    <a:lnTo>
                      <a:pt x="36" y="300"/>
                    </a:lnTo>
                    <a:lnTo>
                      <a:pt x="31" y="296"/>
                    </a:lnTo>
                    <a:lnTo>
                      <a:pt x="29" y="294"/>
                    </a:lnTo>
                    <a:lnTo>
                      <a:pt x="28" y="289"/>
                    </a:lnTo>
                    <a:lnTo>
                      <a:pt x="27" y="283"/>
                    </a:lnTo>
                    <a:lnTo>
                      <a:pt x="26" y="278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25" y="260"/>
                    </a:lnTo>
                    <a:lnTo>
                      <a:pt x="26" y="256"/>
                    </a:lnTo>
                    <a:lnTo>
                      <a:pt x="28" y="249"/>
                    </a:lnTo>
                    <a:lnTo>
                      <a:pt x="33" y="240"/>
                    </a:lnTo>
                    <a:lnTo>
                      <a:pt x="37" y="232"/>
                    </a:lnTo>
                    <a:lnTo>
                      <a:pt x="41" y="226"/>
                    </a:lnTo>
                    <a:lnTo>
                      <a:pt x="44" y="222"/>
                    </a:lnTo>
                    <a:lnTo>
                      <a:pt x="49" y="218"/>
                    </a:lnTo>
                    <a:lnTo>
                      <a:pt x="53" y="212"/>
                    </a:lnTo>
                    <a:lnTo>
                      <a:pt x="53" y="206"/>
                    </a:lnTo>
                    <a:lnTo>
                      <a:pt x="51" y="198"/>
                    </a:lnTo>
                    <a:lnTo>
                      <a:pt x="49" y="191"/>
                    </a:lnTo>
                    <a:lnTo>
                      <a:pt x="49" y="184"/>
                    </a:lnTo>
                    <a:lnTo>
                      <a:pt x="53" y="176"/>
                    </a:lnTo>
                    <a:lnTo>
                      <a:pt x="60" y="169"/>
                    </a:lnTo>
                    <a:lnTo>
                      <a:pt x="68" y="165"/>
                    </a:lnTo>
                    <a:lnTo>
                      <a:pt x="75" y="161"/>
                    </a:lnTo>
                    <a:lnTo>
                      <a:pt x="83" y="157"/>
                    </a:lnTo>
                    <a:lnTo>
                      <a:pt x="93" y="152"/>
                    </a:lnTo>
                    <a:lnTo>
                      <a:pt x="103" y="149"/>
                    </a:lnTo>
                    <a:lnTo>
                      <a:pt x="111" y="144"/>
                    </a:lnTo>
                    <a:lnTo>
                      <a:pt x="113" y="138"/>
                    </a:lnTo>
                    <a:lnTo>
                      <a:pt x="113" y="130"/>
                    </a:lnTo>
                    <a:lnTo>
                      <a:pt x="114" y="123"/>
                    </a:lnTo>
                    <a:lnTo>
                      <a:pt x="119" y="116"/>
                    </a:lnTo>
                    <a:lnTo>
                      <a:pt x="126" y="111"/>
                    </a:lnTo>
                    <a:lnTo>
                      <a:pt x="135" y="105"/>
                    </a:lnTo>
                    <a:lnTo>
                      <a:pt x="141" y="100"/>
                    </a:lnTo>
                    <a:lnTo>
                      <a:pt x="146" y="98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3"/>
                    </a:lnTo>
                    <a:lnTo>
                      <a:pt x="157" y="90"/>
                    </a:lnTo>
                    <a:lnTo>
                      <a:pt x="157" y="84"/>
                    </a:lnTo>
                    <a:lnTo>
                      <a:pt x="155" y="78"/>
                    </a:lnTo>
                    <a:lnTo>
                      <a:pt x="151" y="73"/>
                    </a:lnTo>
                    <a:lnTo>
                      <a:pt x="146" y="68"/>
                    </a:lnTo>
                    <a:lnTo>
                      <a:pt x="135" y="67"/>
                    </a:lnTo>
                    <a:lnTo>
                      <a:pt x="125" y="66"/>
                    </a:lnTo>
                    <a:lnTo>
                      <a:pt x="118" y="63"/>
                    </a:lnTo>
                    <a:lnTo>
                      <a:pt x="113" y="59"/>
                    </a:lnTo>
                    <a:lnTo>
                      <a:pt x="112" y="51"/>
                    </a:lnTo>
                    <a:lnTo>
                      <a:pt x="112" y="40"/>
                    </a:lnTo>
                    <a:lnTo>
                      <a:pt x="114" y="30"/>
                    </a:lnTo>
                    <a:lnTo>
                      <a:pt x="116" y="20"/>
                    </a:lnTo>
                    <a:lnTo>
                      <a:pt x="117" y="14"/>
                    </a:lnTo>
                    <a:lnTo>
                      <a:pt x="119" y="9"/>
                    </a:lnTo>
                    <a:lnTo>
                      <a:pt x="124" y="5"/>
                    </a:lnTo>
                    <a:lnTo>
                      <a:pt x="127" y="1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9" y="6"/>
                    </a:lnTo>
                    <a:lnTo>
                      <a:pt x="146" y="10"/>
                    </a:lnTo>
                    <a:lnTo>
                      <a:pt x="149" y="14"/>
                    </a:lnTo>
                    <a:lnTo>
                      <a:pt x="150" y="16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55" y="26"/>
                    </a:lnTo>
                    <a:lnTo>
                      <a:pt x="159" y="32"/>
                    </a:lnTo>
                    <a:lnTo>
                      <a:pt x="165" y="40"/>
                    </a:lnTo>
                    <a:lnTo>
                      <a:pt x="171" y="47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81" y="51"/>
                    </a:lnTo>
                    <a:lnTo>
                      <a:pt x="187" y="52"/>
                    </a:lnTo>
                    <a:lnTo>
                      <a:pt x="192" y="55"/>
                    </a:lnTo>
                    <a:lnTo>
                      <a:pt x="195" y="60"/>
                    </a:lnTo>
                    <a:lnTo>
                      <a:pt x="200" y="65"/>
                    </a:lnTo>
                    <a:lnTo>
                      <a:pt x="203" y="68"/>
                    </a:lnTo>
                    <a:lnTo>
                      <a:pt x="204" y="71"/>
                    </a:lnTo>
                    <a:lnTo>
                      <a:pt x="208" y="75"/>
                    </a:lnTo>
                    <a:lnTo>
                      <a:pt x="216" y="79"/>
                    </a:lnTo>
                    <a:lnTo>
                      <a:pt x="225" y="85"/>
                    </a:lnTo>
                    <a:lnTo>
                      <a:pt x="230" y="90"/>
                    </a:lnTo>
                    <a:lnTo>
                      <a:pt x="231" y="97"/>
                    </a:lnTo>
                    <a:lnTo>
                      <a:pt x="232" y="105"/>
                    </a:lnTo>
                    <a:lnTo>
                      <a:pt x="233" y="113"/>
                    </a:lnTo>
                    <a:lnTo>
                      <a:pt x="233" y="116"/>
                    </a:lnTo>
                    <a:lnTo>
                      <a:pt x="237" y="116"/>
                    </a:lnTo>
                    <a:lnTo>
                      <a:pt x="243" y="119"/>
                    </a:lnTo>
                    <a:lnTo>
                      <a:pt x="252" y="121"/>
                    </a:lnTo>
                    <a:lnTo>
                      <a:pt x="258" y="126"/>
                    </a:lnTo>
                    <a:lnTo>
                      <a:pt x="263" y="130"/>
                    </a:lnTo>
                    <a:lnTo>
                      <a:pt x="267" y="131"/>
                    </a:lnTo>
                    <a:lnTo>
                      <a:pt x="270" y="131"/>
                    </a:lnTo>
                    <a:lnTo>
                      <a:pt x="272" y="129"/>
                    </a:lnTo>
                    <a:lnTo>
                      <a:pt x="277" y="128"/>
                    </a:lnTo>
                    <a:lnTo>
                      <a:pt x="285" y="128"/>
                    </a:lnTo>
                    <a:lnTo>
                      <a:pt x="293" y="130"/>
                    </a:lnTo>
                    <a:lnTo>
                      <a:pt x="300" y="135"/>
                    </a:lnTo>
                    <a:lnTo>
                      <a:pt x="307" y="139"/>
                    </a:lnTo>
                    <a:lnTo>
                      <a:pt x="316" y="144"/>
                    </a:lnTo>
                    <a:lnTo>
                      <a:pt x="323" y="145"/>
                    </a:lnTo>
                    <a:lnTo>
                      <a:pt x="325" y="141"/>
                    </a:lnTo>
                    <a:lnTo>
                      <a:pt x="322" y="131"/>
                    </a:lnTo>
                    <a:lnTo>
                      <a:pt x="316" y="123"/>
                    </a:lnTo>
                    <a:lnTo>
                      <a:pt x="309" y="116"/>
                    </a:lnTo>
                    <a:lnTo>
                      <a:pt x="302" y="109"/>
                    </a:lnTo>
                    <a:lnTo>
                      <a:pt x="295" y="104"/>
                    </a:lnTo>
                    <a:lnTo>
                      <a:pt x="290" y="98"/>
                    </a:lnTo>
                    <a:lnTo>
                      <a:pt x="286" y="93"/>
                    </a:lnTo>
                    <a:lnTo>
                      <a:pt x="285" y="90"/>
                    </a:lnTo>
                    <a:lnTo>
                      <a:pt x="288" y="85"/>
                    </a:lnTo>
                    <a:lnTo>
                      <a:pt x="294" y="78"/>
                    </a:lnTo>
                    <a:lnTo>
                      <a:pt x="300" y="73"/>
                    </a:lnTo>
                    <a:lnTo>
                      <a:pt x="303" y="68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6" y="70"/>
                    </a:lnTo>
                    <a:lnTo>
                      <a:pt x="321" y="74"/>
                    </a:lnTo>
                    <a:lnTo>
                      <a:pt x="325" y="76"/>
                    </a:lnTo>
                    <a:lnTo>
                      <a:pt x="331" y="77"/>
                    </a:lnTo>
                    <a:lnTo>
                      <a:pt x="337" y="77"/>
                    </a:lnTo>
                    <a:lnTo>
                      <a:pt x="341" y="78"/>
                    </a:lnTo>
                    <a:lnTo>
                      <a:pt x="345" y="82"/>
                    </a:lnTo>
                    <a:lnTo>
                      <a:pt x="351" y="89"/>
                    </a:lnTo>
                    <a:lnTo>
                      <a:pt x="355" y="96"/>
                    </a:lnTo>
                    <a:lnTo>
                      <a:pt x="358" y="101"/>
                    </a:lnTo>
                    <a:lnTo>
                      <a:pt x="359" y="106"/>
                    </a:lnTo>
                    <a:lnTo>
                      <a:pt x="361" y="111"/>
                    </a:lnTo>
                    <a:lnTo>
                      <a:pt x="363" y="115"/>
                    </a:lnTo>
                    <a:lnTo>
                      <a:pt x="364" y="119"/>
                    </a:lnTo>
                    <a:lnTo>
                      <a:pt x="366" y="123"/>
                    </a:lnTo>
                    <a:lnTo>
                      <a:pt x="368" y="130"/>
                    </a:lnTo>
                    <a:lnTo>
                      <a:pt x="369" y="137"/>
                    </a:lnTo>
                    <a:lnTo>
                      <a:pt x="370" y="144"/>
                    </a:lnTo>
                    <a:lnTo>
                      <a:pt x="371" y="152"/>
                    </a:lnTo>
                    <a:lnTo>
                      <a:pt x="371" y="161"/>
                    </a:lnTo>
                    <a:lnTo>
                      <a:pt x="371" y="170"/>
                    </a:lnTo>
                    <a:lnTo>
                      <a:pt x="371" y="174"/>
                    </a:lnTo>
                    <a:lnTo>
                      <a:pt x="375" y="175"/>
                    </a:lnTo>
                    <a:lnTo>
                      <a:pt x="382" y="179"/>
                    </a:lnTo>
                    <a:lnTo>
                      <a:pt x="390" y="183"/>
                    </a:lnTo>
                    <a:lnTo>
                      <a:pt x="397" y="187"/>
                    </a:lnTo>
                    <a:lnTo>
                      <a:pt x="400" y="190"/>
                    </a:lnTo>
                    <a:lnTo>
                      <a:pt x="404" y="196"/>
                    </a:lnTo>
                    <a:lnTo>
                      <a:pt x="406" y="202"/>
                    </a:lnTo>
                    <a:lnTo>
                      <a:pt x="408" y="206"/>
                    </a:lnTo>
                    <a:lnTo>
                      <a:pt x="412" y="210"/>
                    </a:lnTo>
                    <a:lnTo>
                      <a:pt x="417" y="213"/>
                    </a:lnTo>
                    <a:lnTo>
                      <a:pt x="423" y="217"/>
                    </a:lnTo>
                    <a:lnTo>
                      <a:pt x="427" y="220"/>
                    </a:lnTo>
                    <a:lnTo>
                      <a:pt x="431" y="221"/>
                    </a:lnTo>
                    <a:lnTo>
                      <a:pt x="438" y="220"/>
                    </a:lnTo>
                    <a:lnTo>
                      <a:pt x="447" y="218"/>
                    </a:lnTo>
                    <a:lnTo>
                      <a:pt x="453" y="217"/>
                    </a:lnTo>
                    <a:lnTo>
                      <a:pt x="458" y="218"/>
                    </a:lnTo>
                    <a:lnTo>
                      <a:pt x="464" y="221"/>
                    </a:lnTo>
                    <a:lnTo>
                      <a:pt x="469" y="226"/>
                    </a:lnTo>
                    <a:lnTo>
                      <a:pt x="475" y="227"/>
                    </a:lnTo>
                    <a:lnTo>
                      <a:pt x="481" y="227"/>
                    </a:lnTo>
                    <a:lnTo>
                      <a:pt x="485" y="229"/>
                    </a:lnTo>
                    <a:lnTo>
                      <a:pt x="491" y="230"/>
                    </a:lnTo>
                    <a:lnTo>
                      <a:pt x="495" y="233"/>
                    </a:lnTo>
                    <a:lnTo>
                      <a:pt x="497" y="234"/>
                    </a:lnTo>
                    <a:lnTo>
                      <a:pt x="499" y="234"/>
                    </a:lnTo>
                    <a:lnTo>
                      <a:pt x="502" y="230"/>
                    </a:lnTo>
                    <a:lnTo>
                      <a:pt x="504" y="225"/>
                    </a:lnTo>
                    <a:lnTo>
                      <a:pt x="505" y="214"/>
                    </a:lnTo>
                    <a:lnTo>
                      <a:pt x="505" y="200"/>
                    </a:lnTo>
                    <a:lnTo>
                      <a:pt x="505" y="187"/>
                    </a:lnTo>
                    <a:lnTo>
                      <a:pt x="506" y="176"/>
                    </a:lnTo>
                    <a:lnTo>
                      <a:pt x="509" y="168"/>
                    </a:lnTo>
                    <a:lnTo>
                      <a:pt x="511" y="161"/>
                    </a:lnTo>
                    <a:lnTo>
                      <a:pt x="513" y="156"/>
                    </a:lnTo>
                    <a:lnTo>
                      <a:pt x="517" y="151"/>
                    </a:lnTo>
                    <a:lnTo>
                      <a:pt x="520" y="149"/>
                    </a:lnTo>
                    <a:lnTo>
                      <a:pt x="525" y="146"/>
                    </a:lnTo>
                    <a:lnTo>
                      <a:pt x="528" y="146"/>
                    </a:lnTo>
                    <a:lnTo>
                      <a:pt x="532" y="146"/>
                    </a:lnTo>
                    <a:lnTo>
                      <a:pt x="534" y="149"/>
                    </a:lnTo>
                    <a:lnTo>
                      <a:pt x="538" y="154"/>
                    </a:lnTo>
                    <a:lnTo>
                      <a:pt x="542" y="160"/>
                    </a:lnTo>
                    <a:lnTo>
                      <a:pt x="548" y="164"/>
                    </a:lnTo>
                    <a:lnTo>
                      <a:pt x="555" y="168"/>
                    </a:lnTo>
                    <a:lnTo>
                      <a:pt x="563" y="175"/>
                    </a:lnTo>
                    <a:lnTo>
                      <a:pt x="570" y="183"/>
                    </a:lnTo>
                    <a:lnTo>
                      <a:pt x="572" y="189"/>
                    </a:lnTo>
                    <a:lnTo>
                      <a:pt x="572" y="198"/>
                    </a:lnTo>
                    <a:lnTo>
                      <a:pt x="574" y="211"/>
                    </a:lnTo>
                    <a:lnTo>
                      <a:pt x="575" y="223"/>
                    </a:lnTo>
                    <a:lnTo>
                      <a:pt x="575" y="229"/>
                    </a:lnTo>
                    <a:lnTo>
                      <a:pt x="594" y="247"/>
                    </a:lnTo>
                    <a:lnTo>
                      <a:pt x="594" y="250"/>
                    </a:lnTo>
                    <a:lnTo>
                      <a:pt x="594" y="258"/>
                    </a:lnTo>
                    <a:lnTo>
                      <a:pt x="594" y="268"/>
                    </a:lnTo>
                    <a:lnTo>
                      <a:pt x="594" y="274"/>
                    </a:lnTo>
                    <a:lnTo>
                      <a:pt x="593" y="278"/>
                    </a:lnTo>
                    <a:lnTo>
                      <a:pt x="590" y="281"/>
                    </a:lnTo>
                    <a:lnTo>
                      <a:pt x="588" y="285"/>
                    </a:lnTo>
                    <a:lnTo>
                      <a:pt x="586" y="288"/>
                    </a:lnTo>
                    <a:lnTo>
                      <a:pt x="585" y="297"/>
                    </a:lnTo>
                    <a:lnTo>
                      <a:pt x="585" y="311"/>
                    </a:lnTo>
                    <a:lnTo>
                      <a:pt x="585" y="326"/>
                    </a:lnTo>
                    <a:lnTo>
                      <a:pt x="585" y="332"/>
                    </a:lnTo>
                    <a:lnTo>
                      <a:pt x="598" y="348"/>
                    </a:lnTo>
                    <a:lnTo>
                      <a:pt x="598" y="418"/>
                    </a:lnTo>
                    <a:lnTo>
                      <a:pt x="586" y="431"/>
                    </a:lnTo>
                    <a:lnTo>
                      <a:pt x="585" y="472"/>
                    </a:lnTo>
                    <a:lnTo>
                      <a:pt x="586" y="473"/>
                    </a:lnTo>
                    <a:lnTo>
                      <a:pt x="589" y="475"/>
                    </a:lnTo>
                    <a:lnTo>
                      <a:pt x="594" y="476"/>
                    </a:lnTo>
                    <a:lnTo>
                      <a:pt x="598" y="475"/>
                    </a:lnTo>
                    <a:lnTo>
                      <a:pt x="605" y="472"/>
                    </a:lnTo>
                    <a:lnTo>
                      <a:pt x="615" y="472"/>
                    </a:lnTo>
                    <a:lnTo>
                      <a:pt x="621" y="473"/>
                    </a:lnTo>
                    <a:lnTo>
                      <a:pt x="625" y="473"/>
                    </a:lnTo>
                    <a:lnTo>
                      <a:pt x="642" y="493"/>
                    </a:lnTo>
                    <a:lnTo>
                      <a:pt x="655" y="494"/>
                    </a:lnTo>
                    <a:lnTo>
                      <a:pt x="666" y="507"/>
                    </a:lnTo>
                    <a:lnTo>
                      <a:pt x="668" y="507"/>
                    </a:lnTo>
                    <a:lnTo>
                      <a:pt x="671" y="507"/>
                    </a:lnTo>
                    <a:lnTo>
                      <a:pt x="676" y="507"/>
                    </a:lnTo>
                    <a:lnTo>
                      <a:pt x="683" y="506"/>
                    </a:lnTo>
                    <a:lnTo>
                      <a:pt x="688" y="506"/>
                    </a:lnTo>
                    <a:lnTo>
                      <a:pt x="694" y="507"/>
                    </a:lnTo>
                    <a:lnTo>
                      <a:pt x="699" y="507"/>
                    </a:lnTo>
                    <a:lnTo>
                      <a:pt x="702" y="508"/>
                    </a:lnTo>
                    <a:lnTo>
                      <a:pt x="706" y="509"/>
                    </a:lnTo>
                    <a:lnTo>
                      <a:pt x="710" y="510"/>
                    </a:lnTo>
                    <a:lnTo>
                      <a:pt x="716" y="510"/>
                    </a:lnTo>
                    <a:lnTo>
                      <a:pt x="722" y="510"/>
                    </a:lnTo>
                    <a:lnTo>
                      <a:pt x="727" y="511"/>
                    </a:lnTo>
                    <a:lnTo>
                      <a:pt x="733" y="511"/>
                    </a:lnTo>
                    <a:lnTo>
                      <a:pt x="737" y="511"/>
                    </a:lnTo>
                    <a:lnTo>
                      <a:pt x="739" y="513"/>
                    </a:lnTo>
                    <a:lnTo>
                      <a:pt x="742" y="516"/>
                    </a:lnTo>
                    <a:lnTo>
                      <a:pt x="746" y="520"/>
                    </a:lnTo>
                    <a:lnTo>
                      <a:pt x="749" y="524"/>
                    </a:lnTo>
                    <a:lnTo>
                      <a:pt x="751" y="525"/>
                    </a:lnTo>
                    <a:lnTo>
                      <a:pt x="752" y="525"/>
                    </a:lnTo>
                    <a:lnTo>
                      <a:pt x="755" y="525"/>
                    </a:lnTo>
                    <a:lnTo>
                      <a:pt x="761" y="526"/>
                    </a:lnTo>
                    <a:lnTo>
                      <a:pt x="767" y="526"/>
                    </a:lnTo>
                    <a:lnTo>
                      <a:pt x="772" y="526"/>
                    </a:lnTo>
                    <a:lnTo>
                      <a:pt x="779" y="526"/>
                    </a:lnTo>
                    <a:lnTo>
                      <a:pt x="785" y="526"/>
                    </a:lnTo>
                    <a:lnTo>
                      <a:pt x="789" y="525"/>
                    </a:lnTo>
                    <a:lnTo>
                      <a:pt x="794" y="523"/>
                    </a:lnTo>
                    <a:lnTo>
                      <a:pt x="798" y="521"/>
                    </a:lnTo>
                    <a:lnTo>
                      <a:pt x="799" y="520"/>
                    </a:lnTo>
                    <a:lnTo>
                      <a:pt x="800" y="518"/>
                    </a:lnTo>
                    <a:lnTo>
                      <a:pt x="891" y="517"/>
                    </a:lnTo>
                    <a:lnTo>
                      <a:pt x="892" y="518"/>
                    </a:lnTo>
                    <a:lnTo>
                      <a:pt x="896" y="520"/>
                    </a:lnTo>
                    <a:lnTo>
                      <a:pt x="900" y="522"/>
                    </a:lnTo>
                    <a:lnTo>
                      <a:pt x="906" y="523"/>
                    </a:lnTo>
                    <a:lnTo>
                      <a:pt x="913" y="523"/>
                    </a:lnTo>
                    <a:lnTo>
                      <a:pt x="923" y="522"/>
                    </a:lnTo>
                    <a:lnTo>
                      <a:pt x="933" y="521"/>
                    </a:lnTo>
                    <a:lnTo>
                      <a:pt x="938" y="520"/>
                    </a:lnTo>
                    <a:lnTo>
                      <a:pt x="943" y="517"/>
                    </a:lnTo>
                    <a:lnTo>
                      <a:pt x="949" y="514"/>
                    </a:lnTo>
                    <a:lnTo>
                      <a:pt x="953" y="511"/>
                    </a:lnTo>
                    <a:lnTo>
                      <a:pt x="956" y="510"/>
                    </a:lnTo>
                    <a:lnTo>
                      <a:pt x="1051" y="508"/>
                    </a:lnTo>
                    <a:lnTo>
                      <a:pt x="1066" y="522"/>
                    </a:lnTo>
                    <a:lnTo>
                      <a:pt x="1067" y="522"/>
                    </a:lnTo>
                    <a:lnTo>
                      <a:pt x="1072" y="522"/>
                    </a:lnTo>
                    <a:lnTo>
                      <a:pt x="1078" y="521"/>
                    </a:lnTo>
                    <a:lnTo>
                      <a:pt x="1085" y="521"/>
                    </a:lnTo>
                    <a:lnTo>
                      <a:pt x="1092" y="521"/>
                    </a:lnTo>
                    <a:lnTo>
                      <a:pt x="1099" y="521"/>
                    </a:lnTo>
                    <a:lnTo>
                      <a:pt x="1104" y="521"/>
                    </a:lnTo>
                    <a:lnTo>
                      <a:pt x="1108" y="522"/>
                    </a:lnTo>
                    <a:lnTo>
                      <a:pt x="1111" y="523"/>
                    </a:lnTo>
                    <a:lnTo>
                      <a:pt x="1115" y="523"/>
                    </a:lnTo>
                    <a:lnTo>
                      <a:pt x="1120" y="523"/>
                    </a:lnTo>
                    <a:lnTo>
                      <a:pt x="1126" y="522"/>
                    </a:lnTo>
                    <a:lnTo>
                      <a:pt x="1133" y="522"/>
                    </a:lnTo>
                    <a:lnTo>
                      <a:pt x="1141" y="522"/>
                    </a:lnTo>
                    <a:lnTo>
                      <a:pt x="1148" y="522"/>
                    </a:lnTo>
                    <a:lnTo>
                      <a:pt x="1155" y="523"/>
                    </a:lnTo>
                    <a:lnTo>
                      <a:pt x="1162" y="524"/>
                    </a:lnTo>
                    <a:lnTo>
                      <a:pt x="1167" y="524"/>
                    </a:lnTo>
                    <a:lnTo>
                      <a:pt x="1172" y="525"/>
                    </a:lnTo>
                    <a:lnTo>
                      <a:pt x="1177" y="525"/>
                    </a:lnTo>
                    <a:lnTo>
                      <a:pt x="1180" y="524"/>
                    </a:lnTo>
                    <a:lnTo>
                      <a:pt x="1185" y="524"/>
                    </a:lnTo>
                    <a:lnTo>
                      <a:pt x="1190" y="523"/>
                    </a:lnTo>
                    <a:lnTo>
                      <a:pt x="1194" y="521"/>
                    </a:lnTo>
                    <a:lnTo>
                      <a:pt x="1200" y="518"/>
                    </a:lnTo>
                    <a:lnTo>
                      <a:pt x="1205" y="517"/>
                    </a:lnTo>
                    <a:lnTo>
                      <a:pt x="1209" y="516"/>
                    </a:lnTo>
                    <a:lnTo>
                      <a:pt x="1214" y="515"/>
                    </a:lnTo>
                    <a:lnTo>
                      <a:pt x="1218" y="514"/>
                    </a:lnTo>
                    <a:lnTo>
                      <a:pt x="1223" y="513"/>
                    </a:lnTo>
                    <a:lnTo>
                      <a:pt x="1229" y="513"/>
                    </a:lnTo>
                    <a:lnTo>
                      <a:pt x="1235" y="513"/>
                    </a:lnTo>
                    <a:lnTo>
                      <a:pt x="1243" y="513"/>
                    </a:lnTo>
                    <a:lnTo>
                      <a:pt x="1254" y="513"/>
                    </a:lnTo>
                    <a:lnTo>
                      <a:pt x="1266" y="511"/>
                    </a:lnTo>
                    <a:lnTo>
                      <a:pt x="1279" y="511"/>
                    </a:lnTo>
                    <a:lnTo>
                      <a:pt x="1291" y="511"/>
                    </a:lnTo>
                    <a:lnTo>
                      <a:pt x="1301" y="511"/>
                    </a:lnTo>
                    <a:lnTo>
                      <a:pt x="1309" y="511"/>
                    </a:lnTo>
                    <a:lnTo>
                      <a:pt x="1313" y="513"/>
                    </a:lnTo>
                    <a:lnTo>
                      <a:pt x="1315" y="516"/>
                    </a:lnTo>
                    <a:lnTo>
                      <a:pt x="1319" y="522"/>
                    </a:lnTo>
                    <a:lnTo>
                      <a:pt x="1322" y="528"/>
                    </a:lnTo>
                    <a:lnTo>
                      <a:pt x="1327" y="531"/>
                    </a:lnTo>
                    <a:lnTo>
                      <a:pt x="1332" y="533"/>
                    </a:lnTo>
                    <a:lnTo>
                      <a:pt x="1339" y="537"/>
                    </a:lnTo>
                    <a:lnTo>
                      <a:pt x="1345" y="540"/>
                    </a:lnTo>
                    <a:lnTo>
                      <a:pt x="1350" y="544"/>
                    </a:lnTo>
                    <a:lnTo>
                      <a:pt x="1353" y="546"/>
                    </a:lnTo>
                    <a:lnTo>
                      <a:pt x="1358" y="547"/>
                    </a:lnTo>
                    <a:lnTo>
                      <a:pt x="1362" y="547"/>
                    </a:lnTo>
                    <a:lnTo>
                      <a:pt x="1366" y="548"/>
                    </a:lnTo>
                    <a:lnTo>
                      <a:pt x="1372" y="549"/>
                    </a:lnTo>
                    <a:lnTo>
                      <a:pt x="1381" y="549"/>
                    </a:lnTo>
                    <a:lnTo>
                      <a:pt x="1389" y="551"/>
                    </a:lnTo>
                    <a:lnTo>
                      <a:pt x="1392" y="551"/>
                    </a:lnTo>
                    <a:lnTo>
                      <a:pt x="1395" y="554"/>
                    </a:lnTo>
                    <a:lnTo>
                      <a:pt x="1400" y="560"/>
                    </a:lnTo>
                    <a:lnTo>
                      <a:pt x="1406" y="567"/>
                    </a:lnTo>
                    <a:lnTo>
                      <a:pt x="1411" y="570"/>
                    </a:lnTo>
                    <a:lnTo>
                      <a:pt x="1414" y="571"/>
                    </a:lnTo>
                    <a:lnTo>
                      <a:pt x="1417" y="574"/>
                    </a:lnTo>
                    <a:lnTo>
                      <a:pt x="1418" y="576"/>
                    </a:lnTo>
                    <a:lnTo>
                      <a:pt x="1418" y="578"/>
                    </a:lnTo>
                    <a:lnTo>
                      <a:pt x="1419" y="583"/>
                    </a:lnTo>
                    <a:lnTo>
                      <a:pt x="1424" y="589"/>
                    </a:lnTo>
                    <a:lnTo>
                      <a:pt x="1428" y="593"/>
                    </a:lnTo>
                    <a:lnTo>
                      <a:pt x="1430" y="596"/>
                    </a:lnTo>
                    <a:lnTo>
                      <a:pt x="1433" y="598"/>
                    </a:lnTo>
                    <a:lnTo>
                      <a:pt x="1437" y="602"/>
                    </a:lnTo>
                    <a:lnTo>
                      <a:pt x="1441" y="608"/>
                    </a:lnTo>
                    <a:lnTo>
                      <a:pt x="1443" y="612"/>
                    </a:lnTo>
                    <a:lnTo>
                      <a:pt x="1442" y="614"/>
                    </a:lnTo>
                    <a:lnTo>
                      <a:pt x="1440" y="617"/>
                    </a:lnTo>
                    <a:lnTo>
                      <a:pt x="1437" y="621"/>
                    </a:lnTo>
                    <a:lnTo>
                      <a:pt x="1435" y="623"/>
                    </a:lnTo>
                    <a:lnTo>
                      <a:pt x="1433" y="627"/>
                    </a:lnTo>
                    <a:lnTo>
                      <a:pt x="1429" y="631"/>
                    </a:lnTo>
                    <a:lnTo>
                      <a:pt x="1425" y="634"/>
                    </a:lnTo>
                    <a:lnTo>
                      <a:pt x="1419" y="636"/>
                    </a:lnTo>
                    <a:lnTo>
                      <a:pt x="1411" y="637"/>
                    </a:lnTo>
                    <a:lnTo>
                      <a:pt x="1400" y="639"/>
                    </a:lnTo>
                    <a:lnTo>
                      <a:pt x="1392" y="642"/>
                    </a:lnTo>
                    <a:lnTo>
                      <a:pt x="1389" y="643"/>
                    </a:lnTo>
                    <a:lnTo>
                      <a:pt x="1372" y="644"/>
                    </a:lnTo>
                    <a:lnTo>
                      <a:pt x="1369" y="676"/>
                    </a:lnTo>
                    <a:lnTo>
                      <a:pt x="1368" y="678"/>
                    </a:lnTo>
                    <a:lnTo>
                      <a:pt x="1364" y="684"/>
                    </a:lnTo>
                    <a:lnTo>
                      <a:pt x="1359" y="692"/>
                    </a:lnTo>
                    <a:lnTo>
                      <a:pt x="1354" y="700"/>
                    </a:lnTo>
                    <a:lnTo>
                      <a:pt x="1350" y="708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4" y="729"/>
                    </a:lnTo>
                    <a:lnTo>
                      <a:pt x="1344" y="733"/>
                    </a:lnTo>
                    <a:lnTo>
                      <a:pt x="1343" y="736"/>
                    </a:lnTo>
                    <a:lnTo>
                      <a:pt x="1341" y="738"/>
                    </a:lnTo>
                    <a:lnTo>
                      <a:pt x="1338" y="741"/>
                    </a:lnTo>
                    <a:lnTo>
                      <a:pt x="1336" y="743"/>
                    </a:lnTo>
                    <a:lnTo>
                      <a:pt x="1332" y="746"/>
                    </a:lnTo>
                    <a:lnTo>
                      <a:pt x="1329" y="749"/>
                    </a:lnTo>
                    <a:lnTo>
                      <a:pt x="1327" y="752"/>
                    </a:lnTo>
                    <a:lnTo>
                      <a:pt x="1327" y="760"/>
                    </a:lnTo>
                    <a:lnTo>
                      <a:pt x="1327" y="775"/>
                    </a:lnTo>
                    <a:lnTo>
                      <a:pt x="1327" y="790"/>
                    </a:lnTo>
                    <a:lnTo>
                      <a:pt x="1326" y="801"/>
                    </a:lnTo>
                    <a:lnTo>
                      <a:pt x="1323" y="803"/>
                    </a:lnTo>
                    <a:lnTo>
                      <a:pt x="1317" y="804"/>
                    </a:lnTo>
                    <a:lnTo>
                      <a:pt x="1309" y="806"/>
                    </a:lnTo>
                    <a:lnTo>
                      <a:pt x="1301" y="806"/>
                    </a:lnTo>
                    <a:lnTo>
                      <a:pt x="1292" y="808"/>
                    </a:lnTo>
                    <a:lnTo>
                      <a:pt x="1285" y="808"/>
                    </a:lnTo>
                    <a:lnTo>
                      <a:pt x="1281" y="808"/>
                    </a:lnTo>
                    <a:lnTo>
                      <a:pt x="1278" y="808"/>
                    </a:lnTo>
                    <a:lnTo>
                      <a:pt x="1266" y="816"/>
                    </a:lnTo>
                    <a:lnTo>
                      <a:pt x="1266" y="820"/>
                    </a:lnTo>
                    <a:lnTo>
                      <a:pt x="1266" y="833"/>
                    </a:lnTo>
                    <a:lnTo>
                      <a:pt x="1266" y="847"/>
                    </a:lnTo>
                    <a:lnTo>
                      <a:pt x="1264" y="856"/>
                    </a:lnTo>
                    <a:lnTo>
                      <a:pt x="1262" y="862"/>
                    </a:lnTo>
                    <a:lnTo>
                      <a:pt x="1259" y="869"/>
                    </a:lnTo>
                    <a:lnTo>
                      <a:pt x="1254" y="874"/>
                    </a:lnTo>
                    <a:lnTo>
                      <a:pt x="1249" y="878"/>
                    </a:lnTo>
                    <a:lnTo>
                      <a:pt x="1245" y="880"/>
                    </a:lnTo>
                    <a:lnTo>
                      <a:pt x="1239" y="880"/>
                    </a:lnTo>
                    <a:lnTo>
                      <a:pt x="1235" y="878"/>
                    </a:lnTo>
                    <a:lnTo>
                      <a:pt x="1229" y="874"/>
                    </a:lnTo>
                    <a:lnTo>
                      <a:pt x="1223" y="870"/>
                    </a:lnTo>
                    <a:lnTo>
                      <a:pt x="1218" y="866"/>
                    </a:lnTo>
                    <a:lnTo>
                      <a:pt x="1214" y="865"/>
                    </a:lnTo>
                    <a:lnTo>
                      <a:pt x="1210" y="870"/>
                    </a:lnTo>
                    <a:lnTo>
                      <a:pt x="1207" y="877"/>
                    </a:lnTo>
                    <a:lnTo>
                      <a:pt x="1203" y="882"/>
                    </a:lnTo>
                    <a:lnTo>
                      <a:pt x="1198" y="887"/>
                    </a:lnTo>
                    <a:lnTo>
                      <a:pt x="1192" y="888"/>
                    </a:lnTo>
                    <a:lnTo>
                      <a:pt x="1185" y="887"/>
                    </a:lnTo>
                    <a:lnTo>
                      <a:pt x="1178" y="886"/>
                    </a:lnTo>
                    <a:lnTo>
                      <a:pt x="1172" y="887"/>
                    </a:lnTo>
                    <a:lnTo>
                      <a:pt x="1170" y="890"/>
                    </a:lnTo>
                    <a:lnTo>
                      <a:pt x="1168" y="897"/>
                    </a:lnTo>
                    <a:lnTo>
                      <a:pt x="1164" y="905"/>
                    </a:lnTo>
                    <a:lnTo>
                      <a:pt x="1158" y="911"/>
                    </a:lnTo>
                    <a:lnTo>
                      <a:pt x="1154" y="915"/>
                    </a:lnTo>
                    <a:lnTo>
                      <a:pt x="1150" y="915"/>
                    </a:lnTo>
                    <a:lnTo>
                      <a:pt x="1145" y="916"/>
                    </a:lnTo>
                    <a:lnTo>
                      <a:pt x="1138" y="916"/>
                    </a:lnTo>
                    <a:lnTo>
                      <a:pt x="1130" y="915"/>
                    </a:lnTo>
                    <a:lnTo>
                      <a:pt x="1122" y="915"/>
                    </a:lnTo>
                    <a:lnTo>
                      <a:pt x="1115" y="913"/>
                    </a:lnTo>
                    <a:lnTo>
                      <a:pt x="1110" y="912"/>
                    </a:lnTo>
                    <a:lnTo>
                      <a:pt x="1107" y="911"/>
                    </a:lnTo>
                    <a:lnTo>
                      <a:pt x="1102" y="907"/>
                    </a:lnTo>
                    <a:lnTo>
                      <a:pt x="1097" y="903"/>
                    </a:lnTo>
                    <a:lnTo>
                      <a:pt x="1092" y="903"/>
                    </a:lnTo>
                    <a:lnTo>
                      <a:pt x="1088" y="907"/>
                    </a:lnTo>
                    <a:lnTo>
                      <a:pt x="1087" y="915"/>
                    </a:lnTo>
                    <a:lnTo>
                      <a:pt x="1087" y="924"/>
                    </a:lnTo>
                    <a:lnTo>
                      <a:pt x="1086" y="933"/>
                    </a:lnTo>
                    <a:lnTo>
                      <a:pt x="1082" y="941"/>
                    </a:lnTo>
                    <a:lnTo>
                      <a:pt x="1079" y="943"/>
                    </a:lnTo>
                    <a:lnTo>
                      <a:pt x="1074" y="946"/>
                    </a:lnTo>
                    <a:lnTo>
                      <a:pt x="1067" y="947"/>
                    </a:lnTo>
                    <a:lnTo>
                      <a:pt x="1062" y="948"/>
                    </a:lnTo>
                    <a:lnTo>
                      <a:pt x="1055" y="949"/>
                    </a:lnTo>
                    <a:lnTo>
                      <a:pt x="1050" y="950"/>
                    </a:lnTo>
                    <a:lnTo>
                      <a:pt x="1046" y="953"/>
                    </a:lnTo>
                    <a:lnTo>
                      <a:pt x="1043" y="955"/>
                    </a:lnTo>
                    <a:lnTo>
                      <a:pt x="1042" y="964"/>
                    </a:lnTo>
                    <a:lnTo>
                      <a:pt x="1042" y="977"/>
                    </a:lnTo>
                    <a:lnTo>
                      <a:pt x="1042" y="991"/>
                    </a:lnTo>
                    <a:lnTo>
                      <a:pt x="1041" y="1002"/>
                    </a:lnTo>
                    <a:lnTo>
                      <a:pt x="1039" y="1011"/>
                    </a:lnTo>
                    <a:lnTo>
                      <a:pt x="1036" y="1018"/>
                    </a:lnTo>
                    <a:lnTo>
                      <a:pt x="1035" y="1025"/>
                    </a:lnTo>
                    <a:lnTo>
                      <a:pt x="1034" y="1029"/>
                    </a:lnTo>
                    <a:lnTo>
                      <a:pt x="1033" y="1031"/>
                    </a:lnTo>
                    <a:lnTo>
                      <a:pt x="1031" y="1033"/>
                    </a:lnTo>
                    <a:lnTo>
                      <a:pt x="1026" y="1037"/>
                    </a:lnTo>
                    <a:lnTo>
                      <a:pt x="1022" y="1039"/>
                    </a:lnTo>
                    <a:lnTo>
                      <a:pt x="1020" y="1044"/>
                    </a:lnTo>
                    <a:lnTo>
                      <a:pt x="1019" y="1051"/>
                    </a:lnTo>
                    <a:lnTo>
                      <a:pt x="1018" y="1057"/>
                    </a:lnTo>
                    <a:lnTo>
                      <a:pt x="1017" y="1062"/>
                    </a:lnTo>
                    <a:lnTo>
                      <a:pt x="1016" y="1066"/>
                    </a:lnTo>
                    <a:lnTo>
                      <a:pt x="1016" y="1070"/>
                    </a:lnTo>
                    <a:lnTo>
                      <a:pt x="1017" y="1075"/>
                    </a:lnTo>
                    <a:lnTo>
                      <a:pt x="1018" y="1076"/>
                    </a:lnTo>
                    <a:lnTo>
                      <a:pt x="1020" y="1079"/>
                    </a:lnTo>
                    <a:lnTo>
                      <a:pt x="1026" y="1089"/>
                    </a:lnTo>
                    <a:lnTo>
                      <a:pt x="1032" y="1101"/>
                    </a:lnTo>
                    <a:lnTo>
                      <a:pt x="1035" y="1113"/>
                    </a:lnTo>
                    <a:lnTo>
                      <a:pt x="1039" y="1121"/>
                    </a:lnTo>
                    <a:lnTo>
                      <a:pt x="1044" y="1127"/>
                    </a:lnTo>
                    <a:lnTo>
                      <a:pt x="1050" y="1136"/>
                    </a:lnTo>
                    <a:lnTo>
                      <a:pt x="1054" y="1153"/>
                    </a:lnTo>
                    <a:lnTo>
                      <a:pt x="1056" y="1157"/>
                    </a:lnTo>
                    <a:lnTo>
                      <a:pt x="1059" y="1166"/>
                    </a:lnTo>
                    <a:lnTo>
                      <a:pt x="1064" y="1181"/>
                    </a:lnTo>
                    <a:lnTo>
                      <a:pt x="1066" y="1201"/>
                    </a:lnTo>
                    <a:lnTo>
                      <a:pt x="1067" y="1220"/>
                    </a:lnTo>
                    <a:lnTo>
                      <a:pt x="1069" y="1231"/>
                    </a:lnTo>
                    <a:lnTo>
                      <a:pt x="1070" y="1237"/>
                    </a:lnTo>
                    <a:lnTo>
                      <a:pt x="1072" y="1242"/>
                    </a:lnTo>
                    <a:lnTo>
                      <a:pt x="1075" y="1248"/>
                    </a:lnTo>
                    <a:lnTo>
                      <a:pt x="1078" y="1254"/>
                    </a:lnTo>
                    <a:lnTo>
                      <a:pt x="1081" y="1258"/>
                    </a:lnTo>
                    <a:lnTo>
                      <a:pt x="1082" y="1251"/>
                    </a:lnTo>
                    <a:lnTo>
                      <a:pt x="1082" y="1241"/>
                    </a:lnTo>
                    <a:lnTo>
                      <a:pt x="1080" y="1236"/>
                    </a:lnTo>
                    <a:lnTo>
                      <a:pt x="1079" y="1231"/>
                    </a:lnTo>
                    <a:lnTo>
                      <a:pt x="1078" y="1225"/>
                    </a:lnTo>
                    <a:lnTo>
                      <a:pt x="1078" y="1216"/>
                    </a:lnTo>
                    <a:lnTo>
                      <a:pt x="1079" y="1210"/>
                    </a:lnTo>
                    <a:lnTo>
                      <a:pt x="1081" y="1205"/>
                    </a:lnTo>
                    <a:lnTo>
                      <a:pt x="1084" y="1201"/>
                    </a:lnTo>
                    <a:lnTo>
                      <a:pt x="1087" y="1198"/>
                    </a:lnTo>
                    <a:lnTo>
                      <a:pt x="1090" y="1195"/>
                    </a:lnTo>
                    <a:lnTo>
                      <a:pt x="1094" y="1195"/>
                    </a:lnTo>
                    <a:lnTo>
                      <a:pt x="1099" y="1198"/>
                    </a:lnTo>
                    <a:lnTo>
                      <a:pt x="1105" y="1205"/>
                    </a:lnTo>
                    <a:lnTo>
                      <a:pt x="1112" y="1213"/>
                    </a:lnTo>
                    <a:lnTo>
                      <a:pt x="1120" y="1221"/>
                    </a:lnTo>
                    <a:lnTo>
                      <a:pt x="1126" y="1228"/>
                    </a:lnTo>
                    <a:lnTo>
                      <a:pt x="1131" y="1235"/>
                    </a:lnTo>
                    <a:lnTo>
                      <a:pt x="1135" y="1245"/>
                    </a:lnTo>
                    <a:lnTo>
                      <a:pt x="1139" y="1258"/>
                    </a:lnTo>
                    <a:lnTo>
                      <a:pt x="1140" y="1271"/>
                    </a:lnTo>
                    <a:lnTo>
                      <a:pt x="1140" y="1281"/>
                    </a:lnTo>
                    <a:lnTo>
                      <a:pt x="1141" y="1289"/>
                    </a:lnTo>
                    <a:lnTo>
                      <a:pt x="1143" y="1295"/>
                    </a:lnTo>
                    <a:lnTo>
                      <a:pt x="1148" y="1297"/>
                    </a:lnTo>
                    <a:lnTo>
                      <a:pt x="1155" y="1297"/>
                    </a:lnTo>
                    <a:lnTo>
                      <a:pt x="1164" y="1296"/>
                    </a:lnTo>
                    <a:lnTo>
                      <a:pt x="1172" y="1294"/>
                    </a:lnTo>
                    <a:lnTo>
                      <a:pt x="1179" y="1292"/>
                    </a:lnTo>
                    <a:lnTo>
                      <a:pt x="1185" y="1290"/>
                    </a:lnTo>
                    <a:lnTo>
                      <a:pt x="1192" y="1286"/>
                    </a:lnTo>
                    <a:lnTo>
                      <a:pt x="1198" y="1281"/>
                    </a:lnTo>
                    <a:lnTo>
                      <a:pt x="1205" y="1276"/>
                    </a:lnTo>
                    <a:lnTo>
                      <a:pt x="1210" y="1274"/>
                    </a:lnTo>
                    <a:lnTo>
                      <a:pt x="1214" y="1271"/>
                    </a:lnTo>
                    <a:lnTo>
                      <a:pt x="1215" y="1267"/>
                    </a:lnTo>
                    <a:lnTo>
                      <a:pt x="1216" y="1260"/>
                    </a:lnTo>
                    <a:lnTo>
                      <a:pt x="1215" y="1250"/>
                    </a:lnTo>
                    <a:lnTo>
                      <a:pt x="1211" y="1237"/>
                    </a:lnTo>
                    <a:lnTo>
                      <a:pt x="1208" y="1225"/>
                    </a:lnTo>
                    <a:lnTo>
                      <a:pt x="1207" y="1212"/>
                    </a:lnTo>
                    <a:lnTo>
                      <a:pt x="1207" y="1199"/>
                    </a:lnTo>
                    <a:lnTo>
                      <a:pt x="1209" y="1185"/>
                    </a:lnTo>
                    <a:lnTo>
                      <a:pt x="1214" y="1170"/>
                    </a:lnTo>
                    <a:lnTo>
                      <a:pt x="1221" y="1157"/>
                    </a:lnTo>
                    <a:lnTo>
                      <a:pt x="1229" y="1145"/>
                    </a:lnTo>
                    <a:lnTo>
                      <a:pt x="1238" y="1136"/>
                    </a:lnTo>
                    <a:lnTo>
                      <a:pt x="1245" y="1131"/>
                    </a:lnTo>
                    <a:lnTo>
                      <a:pt x="1252" y="1129"/>
                    </a:lnTo>
                    <a:lnTo>
                      <a:pt x="1258" y="1129"/>
                    </a:lnTo>
                    <a:lnTo>
                      <a:pt x="1261" y="1127"/>
                    </a:lnTo>
                    <a:lnTo>
                      <a:pt x="1263" y="1124"/>
                    </a:lnTo>
                    <a:lnTo>
                      <a:pt x="1264" y="1121"/>
                    </a:lnTo>
                    <a:lnTo>
                      <a:pt x="1264" y="1113"/>
                    </a:lnTo>
                    <a:lnTo>
                      <a:pt x="1264" y="1100"/>
                    </a:lnTo>
                    <a:lnTo>
                      <a:pt x="1263" y="1089"/>
                    </a:lnTo>
                    <a:lnTo>
                      <a:pt x="1261" y="1081"/>
                    </a:lnTo>
                    <a:lnTo>
                      <a:pt x="1259" y="1076"/>
                    </a:lnTo>
                    <a:lnTo>
                      <a:pt x="1256" y="1069"/>
                    </a:lnTo>
                    <a:lnTo>
                      <a:pt x="1255" y="1061"/>
                    </a:lnTo>
                    <a:lnTo>
                      <a:pt x="1258" y="1053"/>
                    </a:lnTo>
                    <a:lnTo>
                      <a:pt x="1262" y="1045"/>
                    </a:lnTo>
                    <a:lnTo>
                      <a:pt x="1268" y="1040"/>
                    </a:lnTo>
                    <a:lnTo>
                      <a:pt x="1273" y="1038"/>
                    </a:lnTo>
                    <a:lnTo>
                      <a:pt x="1278" y="1037"/>
                    </a:lnTo>
                    <a:lnTo>
                      <a:pt x="1283" y="1038"/>
                    </a:lnTo>
                    <a:lnTo>
                      <a:pt x="1286" y="1040"/>
                    </a:lnTo>
                    <a:lnTo>
                      <a:pt x="1289" y="1045"/>
                    </a:lnTo>
                    <a:lnTo>
                      <a:pt x="1290" y="1049"/>
                    </a:lnTo>
                    <a:lnTo>
                      <a:pt x="1291" y="1055"/>
                    </a:lnTo>
                    <a:lnTo>
                      <a:pt x="1294" y="1059"/>
                    </a:lnTo>
                    <a:lnTo>
                      <a:pt x="1297" y="1061"/>
                    </a:lnTo>
                    <a:lnTo>
                      <a:pt x="1300" y="1059"/>
                    </a:lnTo>
                    <a:lnTo>
                      <a:pt x="1306" y="1049"/>
                    </a:lnTo>
                    <a:lnTo>
                      <a:pt x="1315" y="1038"/>
                    </a:lnTo>
                    <a:lnTo>
                      <a:pt x="1326" y="1028"/>
                    </a:lnTo>
                    <a:lnTo>
                      <a:pt x="1331" y="1023"/>
                    </a:lnTo>
                    <a:lnTo>
                      <a:pt x="1337" y="1024"/>
                    </a:lnTo>
                    <a:lnTo>
                      <a:pt x="1344" y="1029"/>
                    </a:lnTo>
                    <a:lnTo>
                      <a:pt x="1350" y="1033"/>
                    </a:lnTo>
                    <a:lnTo>
                      <a:pt x="1352" y="1036"/>
                    </a:lnTo>
                    <a:lnTo>
                      <a:pt x="1353" y="1036"/>
                    </a:lnTo>
                    <a:lnTo>
                      <a:pt x="1358" y="1037"/>
                    </a:lnTo>
                    <a:lnTo>
                      <a:pt x="1361" y="1038"/>
                    </a:lnTo>
                    <a:lnTo>
                      <a:pt x="1364" y="1040"/>
                    </a:lnTo>
                    <a:lnTo>
                      <a:pt x="1366" y="1044"/>
                    </a:lnTo>
                    <a:lnTo>
                      <a:pt x="1368" y="1048"/>
                    </a:lnTo>
                    <a:lnTo>
                      <a:pt x="1370" y="1052"/>
                    </a:lnTo>
                    <a:lnTo>
                      <a:pt x="1372" y="1053"/>
                    </a:lnTo>
                    <a:lnTo>
                      <a:pt x="1375" y="1069"/>
                    </a:lnTo>
                    <a:lnTo>
                      <a:pt x="1377" y="1071"/>
                    </a:lnTo>
                    <a:lnTo>
                      <a:pt x="1381" y="1076"/>
                    </a:lnTo>
                    <a:lnTo>
                      <a:pt x="1384" y="1082"/>
                    </a:lnTo>
                    <a:lnTo>
                      <a:pt x="1387" y="1085"/>
                    </a:lnTo>
                    <a:lnTo>
                      <a:pt x="1388" y="1093"/>
                    </a:lnTo>
                    <a:lnTo>
                      <a:pt x="1389" y="1107"/>
                    </a:lnTo>
                    <a:lnTo>
                      <a:pt x="1390" y="1120"/>
                    </a:lnTo>
                    <a:lnTo>
                      <a:pt x="1391" y="1125"/>
                    </a:lnTo>
                    <a:lnTo>
                      <a:pt x="1410" y="1165"/>
                    </a:lnTo>
                    <a:lnTo>
                      <a:pt x="1410" y="1170"/>
                    </a:lnTo>
                    <a:lnTo>
                      <a:pt x="1410" y="1183"/>
                    </a:lnTo>
                    <a:lnTo>
                      <a:pt x="1410" y="1196"/>
                    </a:lnTo>
                    <a:lnTo>
                      <a:pt x="1409" y="1204"/>
                    </a:lnTo>
                    <a:lnTo>
                      <a:pt x="1407" y="1213"/>
                    </a:lnTo>
                    <a:lnTo>
                      <a:pt x="1406" y="1229"/>
                    </a:lnTo>
                    <a:lnTo>
                      <a:pt x="1405" y="1245"/>
                    </a:lnTo>
                    <a:lnTo>
                      <a:pt x="1405" y="1252"/>
                    </a:lnTo>
                    <a:lnTo>
                      <a:pt x="1414" y="1263"/>
                    </a:lnTo>
                    <a:lnTo>
                      <a:pt x="1412" y="1307"/>
                    </a:lnTo>
                    <a:lnTo>
                      <a:pt x="1443" y="1339"/>
                    </a:lnTo>
                    <a:lnTo>
                      <a:pt x="1445" y="1375"/>
                    </a:lnTo>
                    <a:lnTo>
                      <a:pt x="1462" y="1394"/>
                    </a:lnTo>
                    <a:lnTo>
                      <a:pt x="1462" y="1402"/>
                    </a:lnTo>
                    <a:lnTo>
                      <a:pt x="1463" y="1424"/>
                    </a:lnTo>
                    <a:lnTo>
                      <a:pt x="1466" y="1453"/>
                    </a:lnTo>
                    <a:lnTo>
                      <a:pt x="1471" y="1481"/>
                    </a:lnTo>
                    <a:lnTo>
                      <a:pt x="1475" y="1500"/>
                    </a:lnTo>
                    <a:lnTo>
                      <a:pt x="1480" y="1516"/>
                    </a:lnTo>
                    <a:lnTo>
                      <a:pt x="1483" y="1531"/>
                    </a:lnTo>
                    <a:lnTo>
                      <a:pt x="1487" y="1544"/>
                    </a:lnTo>
                    <a:lnTo>
                      <a:pt x="1488" y="1549"/>
                    </a:lnTo>
                    <a:lnTo>
                      <a:pt x="1488" y="1554"/>
                    </a:lnTo>
                    <a:lnTo>
                      <a:pt x="1488" y="1559"/>
                    </a:lnTo>
                    <a:lnTo>
                      <a:pt x="1488" y="1563"/>
                    </a:lnTo>
                    <a:lnTo>
                      <a:pt x="1487" y="1576"/>
                    </a:lnTo>
                    <a:lnTo>
                      <a:pt x="1486" y="1585"/>
                    </a:lnTo>
                    <a:lnTo>
                      <a:pt x="1486" y="1593"/>
                    </a:lnTo>
                    <a:lnTo>
                      <a:pt x="1485" y="1598"/>
                    </a:lnTo>
                    <a:lnTo>
                      <a:pt x="1486" y="1601"/>
                    </a:lnTo>
                    <a:lnTo>
                      <a:pt x="1489" y="1606"/>
                    </a:lnTo>
                    <a:lnTo>
                      <a:pt x="1493" y="1613"/>
                    </a:lnTo>
                    <a:lnTo>
                      <a:pt x="1495" y="1624"/>
                    </a:lnTo>
                    <a:lnTo>
                      <a:pt x="1495" y="1660"/>
                    </a:lnTo>
                    <a:lnTo>
                      <a:pt x="1496" y="1723"/>
                    </a:lnTo>
                    <a:lnTo>
                      <a:pt x="1497" y="1783"/>
                    </a:lnTo>
                    <a:lnTo>
                      <a:pt x="1497" y="1810"/>
                    </a:lnTo>
                    <a:lnTo>
                      <a:pt x="1500" y="1817"/>
                    </a:lnTo>
                    <a:lnTo>
                      <a:pt x="1504" y="1832"/>
                    </a:lnTo>
                    <a:lnTo>
                      <a:pt x="1509" y="1849"/>
                    </a:lnTo>
                    <a:lnTo>
                      <a:pt x="1510" y="1858"/>
                    </a:lnTo>
                    <a:lnTo>
                      <a:pt x="1510" y="1863"/>
                    </a:lnTo>
                    <a:lnTo>
                      <a:pt x="1511" y="1870"/>
                    </a:lnTo>
                    <a:lnTo>
                      <a:pt x="1513" y="1878"/>
                    </a:lnTo>
                    <a:lnTo>
                      <a:pt x="1516" y="1882"/>
                    </a:lnTo>
                    <a:lnTo>
                      <a:pt x="1517" y="1886"/>
                    </a:lnTo>
                    <a:lnTo>
                      <a:pt x="1517" y="1888"/>
                    </a:lnTo>
                    <a:lnTo>
                      <a:pt x="1516" y="1891"/>
                    </a:lnTo>
                    <a:lnTo>
                      <a:pt x="1513" y="1894"/>
                    </a:lnTo>
                    <a:lnTo>
                      <a:pt x="1509" y="1898"/>
                    </a:lnTo>
                    <a:lnTo>
                      <a:pt x="1503" y="1904"/>
                    </a:lnTo>
                    <a:lnTo>
                      <a:pt x="1497" y="1910"/>
                    </a:lnTo>
                    <a:lnTo>
                      <a:pt x="1495" y="1912"/>
                    </a:lnTo>
                    <a:lnTo>
                      <a:pt x="1491" y="1910"/>
                    </a:lnTo>
                    <a:lnTo>
                      <a:pt x="1486" y="1905"/>
                    </a:lnTo>
                    <a:lnTo>
                      <a:pt x="1479" y="1901"/>
                    </a:lnTo>
                    <a:lnTo>
                      <a:pt x="1474" y="1896"/>
                    </a:lnTo>
                    <a:lnTo>
                      <a:pt x="1473" y="1891"/>
                    </a:lnTo>
                    <a:lnTo>
                      <a:pt x="1472" y="1883"/>
                    </a:lnTo>
                    <a:lnTo>
                      <a:pt x="1471" y="1878"/>
                    </a:lnTo>
                    <a:lnTo>
                      <a:pt x="1471" y="1874"/>
                    </a:lnTo>
                    <a:lnTo>
                      <a:pt x="1468" y="1874"/>
                    </a:lnTo>
                    <a:lnTo>
                      <a:pt x="1464" y="1873"/>
                    </a:lnTo>
                    <a:lnTo>
                      <a:pt x="1458" y="1873"/>
                    </a:lnTo>
                    <a:lnTo>
                      <a:pt x="1455" y="1874"/>
                    </a:lnTo>
                    <a:lnTo>
                      <a:pt x="1452" y="1877"/>
                    </a:lnTo>
                    <a:lnTo>
                      <a:pt x="1450" y="1879"/>
                    </a:lnTo>
                    <a:lnTo>
                      <a:pt x="1447" y="1879"/>
                    </a:lnTo>
                    <a:lnTo>
                      <a:pt x="1442" y="1878"/>
                    </a:lnTo>
                    <a:lnTo>
                      <a:pt x="1437" y="1874"/>
                    </a:lnTo>
                    <a:lnTo>
                      <a:pt x="1433" y="1870"/>
                    </a:lnTo>
                    <a:lnTo>
                      <a:pt x="1428" y="1865"/>
                    </a:lnTo>
                    <a:lnTo>
                      <a:pt x="1426" y="1862"/>
                    </a:lnTo>
                    <a:lnTo>
                      <a:pt x="1425" y="1857"/>
                    </a:lnTo>
                    <a:lnTo>
                      <a:pt x="1424" y="1851"/>
                    </a:lnTo>
                    <a:lnTo>
                      <a:pt x="1422" y="1847"/>
                    </a:lnTo>
                    <a:lnTo>
                      <a:pt x="1422" y="1844"/>
                    </a:lnTo>
                    <a:lnTo>
                      <a:pt x="1403" y="1844"/>
                    </a:lnTo>
                    <a:lnTo>
                      <a:pt x="1402" y="1845"/>
                    </a:lnTo>
                    <a:lnTo>
                      <a:pt x="1398" y="1849"/>
                    </a:lnTo>
                    <a:lnTo>
                      <a:pt x="1395" y="1852"/>
                    </a:lnTo>
                    <a:lnTo>
                      <a:pt x="1391" y="1853"/>
                    </a:lnTo>
                    <a:lnTo>
                      <a:pt x="1389" y="1853"/>
                    </a:lnTo>
                    <a:lnTo>
                      <a:pt x="1385" y="1855"/>
                    </a:lnTo>
                    <a:lnTo>
                      <a:pt x="1383" y="1856"/>
                    </a:lnTo>
                    <a:lnTo>
                      <a:pt x="1381" y="1859"/>
                    </a:lnTo>
                    <a:lnTo>
                      <a:pt x="1379" y="1864"/>
                    </a:lnTo>
                    <a:lnTo>
                      <a:pt x="1376" y="1867"/>
                    </a:lnTo>
                    <a:lnTo>
                      <a:pt x="1373" y="1871"/>
                    </a:lnTo>
                    <a:lnTo>
                      <a:pt x="1369" y="1875"/>
                    </a:lnTo>
                    <a:lnTo>
                      <a:pt x="1367" y="1880"/>
                    </a:lnTo>
                    <a:lnTo>
                      <a:pt x="1365" y="1883"/>
                    </a:lnTo>
                    <a:lnTo>
                      <a:pt x="1364" y="1888"/>
                    </a:lnTo>
                    <a:lnTo>
                      <a:pt x="1364" y="1893"/>
                    </a:lnTo>
                    <a:lnTo>
                      <a:pt x="1364" y="1905"/>
                    </a:lnTo>
                    <a:lnTo>
                      <a:pt x="1365" y="1924"/>
                    </a:lnTo>
                    <a:lnTo>
                      <a:pt x="1365" y="1941"/>
                    </a:lnTo>
                    <a:lnTo>
                      <a:pt x="1365" y="1949"/>
                    </a:lnTo>
                    <a:lnTo>
                      <a:pt x="1367" y="1951"/>
                    </a:lnTo>
                    <a:lnTo>
                      <a:pt x="1374" y="1956"/>
                    </a:lnTo>
                    <a:lnTo>
                      <a:pt x="1381" y="1963"/>
                    </a:lnTo>
                    <a:lnTo>
                      <a:pt x="1384" y="1968"/>
                    </a:lnTo>
                    <a:lnTo>
                      <a:pt x="1385" y="1973"/>
                    </a:lnTo>
                    <a:lnTo>
                      <a:pt x="1385" y="1980"/>
                    </a:lnTo>
                    <a:lnTo>
                      <a:pt x="1384" y="1988"/>
                    </a:lnTo>
                    <a:lnTo>
                      <a:pt x="1384" y="1993"/>
                    </a:lnTo>
                    <a:lnTo>
                      <a:pt x="1385" y="1996"/>
                    </a:lnTo>
                    <a:lnTo>
                      <a:pt x="1387" y="1999"/>
                    </a:lnTo>
                    <a:lnTo>
                      <a:pt x="1388" y="2001"/>
                    </a:lnTo>
                    <a:lnTo>
                      <a:pt x="1389" y="2006"/>
                    </a:lnTo>
                    <a:lnTo>
                      <a:pt x="1389" y="2011"/>
                    </a:lnTo>
                    <a:lnTo>
                      <a:pt x="1389" y="2016"/>
                    </a:lnTo>
                    <a:lnTo>
                      <a:pt x="1390" y="2022"/>
                    </a:lnTo>
                    <a:lnTo>
                      <a:pt x="1392" y="2026"/>
                    </a:lnTo>
                    <a:lnTo>
                      <a:pt x="1398" y="2033"/>
                    </a:lnTo>
                    <a:lnTo>
                      <a:pt x="1406" y="2046"/>
                    </a:lnTo>
                    <a:lnTo>
                      <a:pt x="1415" y="2064"/>
                    </a:lnTo>
                    <a:lnTo>
                      <a:pt x="1422" y="2086"/>
                    </a:lnTo>
                    <a:lnTo>
                      <a:pt x="1422" y="2088"/>
                    </a:lnTo>
                    <a:lnTo>
                      <a:pt x="1424" y="2093"/>
                    </a:lnTo>
                    <a:lnTo>
                      <a:pt x="1422" y="2098"/>
                    </a:lnTo>
                    <a:lnTo>
                      <a:pt x="1420" y="2100"/>
                    </a:lnTo>
                    <a:lnTo>
                      <a:pt x="1415" y="2100"/>
                    </a:lnTo>
                    <a:lnTo>
                      <a:pt x="1413" y="2100"/>
                    </a:lnTo>
                    <a:lnTo>
                      <a:pt x="1410" y="2099"/>
                    </a:lnTo>
                    <a:lnTo>
                      <a:pt x="1409" y="2097"/>
                    </a:lnTo>
                    <a:lnTo>
                      <a:pt x="1407" y="2091"/>
                    </a:lnTo>
                    <a:lnTo>
                      <a:pt x="1406" y="2083"/>
                    </a:lnTo>
                    <a:lnTo>
                      <a:pt x="1404" y="2075"/>
                    </a:lnTo>
                    <a:lnTo>
                      <a:pt x="1402" y="2071"/>
                    </a:lnTo>
                    <a:lnTo>
                      <a:pt x="1400" y="2073"/>
                    </a:lnTo>
                    <a:lnTo>
                      <a:pt x="1400" y="2079"/>
                    </a:lnTo>
                    <a:lnTo>
                      <a:pt x="1400" y="2084"/>
                    </a:lnTo>
                    <a:lnTo>
                      <a:pt x="1398" y="2086"/>
                    </a:lnTo>
                    <a:lnTo>
                      <a:pt x="1396" y="2086"/>
                    </a:lnTo>
                    <a:lnTo>
                      <a:pt x="1394" y="2085"/>
                    </a:lnTo>
                    <a:lnTo>
                      <a:pt x="1392" y="2082"/>
                    </a:lnTo>
                    <a:lnTo>
                      <a:pt x="1390" y="2075"/>
                    </a:lnTo>
                    <a:lnTo>
                      <a:pt x="1387" y="2065"/>
                    </a:lnTo>
                    <a:lnTo>
                      <a:pt x="1382" y="2055"/>
                    </a:lnTo>
                    <a:lnTo>
                      <a:pt x="1376" y="2045"/>
                    </a:lnTo>
                    <a:lnTo>
                      <a:pt x="1370" y="2035"/>
                    </a:lnTo>
                    <a:lnTo>
                      <a:pt x="1365" y="2024"/>
                    </a:lnTo>
                    <a:lnTo>
                      <a:pt x="1360" y="2009"/>
                    </a:lnTo>
                    <a:lnTo>
                      <a:pt x="1354" y="1994"/>
                    </a:lnTo>
                    <a:lnTo>
                      <a:pt x="1349" y="1984"/>
                    </a:lnTo>
                    <a:lnTo>
                      <a:pt x="1343" y="1977"/>
                    </a:lnTo>
                    <a:lnTo>
                      <a:pt x="1339" y="1973"/>
                    </a:lnTo>
                    <a:lnTo>
                      <a:pt x="1335" y="1970"/>
                    </a:lnTo>
                    <a:lnTo>
                      <a:pt x="1330" y="1968"/>
                    </a:lnTo>
                    <a:lnTo>
                      <a:pt x="1326" y="1964"/>
                    </a:lnTo>
                    <a:lnTo>
                      <a:pt x="1323" y="1959"/>
                    </a:lnTo>
                    <a:lnTo>
                      <a:pt x="1322" y="1955"/>
                    </a:lnTo>
                    <a:lnTo>
                      <a:pt x="1322" y="1953"/>
                    </a:lnTo>
                    <a:lnTo>
                      <a:pt x="1320" y="1950"/>
                    </a:lnTo>
                    <a:lnTo>
                      <a:pt x="1314" y="1944"/>
                    </a:lnTo>
                    <a:lnTo>
                      <a:pt x="1309" y="1938"/>
                    </a:lnTo>
                    <a:lnTo>
                      <a:pt x="1306" y="1933"/>
                    </a:lnTo>
                    <a:lnTo>
                      <a:pt x="1305" y="1921"/>
                    </a:lnTo>
                    <a:lnTo>
                      <a:pt x="1303" y="1902"/>
                    </a:lnTo>
                    <a:lnTo>
                      <a:pt x="1301" y="1882"/>
                    </a:lnTo>
                    <a:lnTo>
                      <a:pt x="1300" y="1874"/>
                    </a:lnTo>
                    <a:lnTo>
                      <a:pt x="1297" y="1871"/>
                    </a:lnTo>
                    <a:lnTo>
                      <a:pt x="1290" y="1864"/>
                    </a:lnTo>
                    <a:lnTo>
                      <a:pt x="1283" y="1855"/>
                    </a:lnTo>
                    <a:lnTo>
                      <a:pt x="1279" y="1847"/>
                    </a:lnTo>
                    <a:lnTo>
                      <a:pt x="1279" y="1841"/>
                    </a:lnTo>
                    <a:lnTo>
                      <a:pt x="1281" y="1835"/>
                    </a:lnTo>
                    <a:lnTo>
                      <a:pt x="1282" y="1830"/>
                    </a:lnTo>
                    <a:lnTo>
                      <a:pt x="1284" y="1824"/>
                    </a:lnTo>
                    <a:lnTo>
                      <a:pt x="1288" y="1817"/>
                    </a:lnTo>
                    <a:lnTo>
                      <a:pt x="1291" y="1807"/>
                    </a:lnTo>
                    <a:lnTo>
                      <a:pt x="1293" y="1798"/>
                    </a:lnTo>
                    <a:lnTo>
                      <a:pt x="1294" y="1791"/>
                    </a:lnTo>
                    <a:lnTo>
                      <a:pt x="1294" y="1786"/>
                    </a:lnTo>
                    <a:lnTo>
                      <a:pt x="1294" y="1781"/>
                    </a:lnTo>
                    <a:lnTo>
                      <a:pt x="1294" y="1775"/>
                    </a:lnTo>
                    <a:lnTo>
                      <a:pt x="1293" y="1772"/>
                    </a:lnTo>
                    <a:lnTo>
                      <a:pt x="1291" y="1768"/>
                    </a:lnTo>
                    <a:lnTo>
                      <a:pt x="1290" y="1766"/>
                    </a:lnTo>
                    <a:lnTo>
                      <a:pt x="1288" y="1765"/>
                    </a:lnTo>
                    <a:lnTo>
                      <a:pt x="1285" y="1766"/>
                    </a:lnTo>
                    <a:lnTo>
                      <a:pt x="1283" y="1769"/>
                    </a:lnTo>
                    <a:lnTo>
                      <a:pt x="1283" y="1775"/>
                    </a:lnTo>
                    <a:lnTo>
                      <a:pt x="1283" y="1782"/>
                    </a:lnTo>
                    <a:lnTo>
                      <a:pt x="1283" y="1788"/>
                    </a:lnTo>
                    <a:lnTo>
                      <a:pt x="1283" y="1794"/>
                    </a:lnTo>
                    <a:lnTo>
                      <a:pt x="1284" y="1799"/>
                    </a:lnTo>
                    <a:lnTo>
                      <a:pt x="1284" y="1805"/>
                    </a:lnTo>
                    <a:lnTo>
                      <a:pt x="1282" y="1811"/>
                    </a:lnTo>
                    <a:lnTo>
                      <a:pt x="1278" y="1815"/>
                    </a:lnTo>
                    <a:lnTo>
                      <a:pt x="1276" y="1818"/>
                    </a:lnTo>
                    <a:lnTo>
                      <a:pt x="1274" y="1820"/>
                    </a:lnTo>
                    <a:lnTo>
                      <a:pt x="1271" y="1820"/>
                    </a:lnTo>
                    <a:lnTo>
                      <a:pt x="1268" y="1819"/>
                    </a:lnTo>
                    <a:lnTo>
                      <a:pt x="1263" y="1817"/>
                    </a:lnTo>
                    <a:lnTo>
                      <a:pt x="1260" y="1814"/>
                    </a:lnTo>
                    <a:lnTo>
                      <a:pt x="1256" y="1814"/>
                    </a:lnTo>
                    <a:lnTo>
                      <a:pt x="1256" y="1817"/>
                    </a:lnTo>
                    <a:lnTo>
                      <a:pt x="1258" y="1820"/>
                    </a:lnTo>
                    <a:lnTo>
                      <a:pt x="1260" y="1824"/>
                    </a:lnTo>
                    <a:lnTo>
                      <a:pt x="1258" y="1826"/>
                    </a:lnTo>
                    <a:lnTo>
                      <a:pt x="1253" y="1826"/>
                    </a:lnTo>
                    <a:lnTo>
                      <a:pt x="1247" y="1824"/>
                    </a:lnTo>
                    <a:lnTo>
                      <a:pt x="1244" y="1819"/>
                    </a:lnTo>
                    <a:lnTo>
                      <a:pt x="1244" y="1814"/>
                    </a:lnTo>
                    <a:lnTo>
                      <a:pt x="1246" y="1812"/>
                    </a:lnTo>
                    <a:lnTo>
                      <a:pt x="1248" y="1810"/>
                    </a:lnTo>
                    <a:lnTo>
                      <a:pt x="1251" y="1807"/>
                    </a:lnTo>
                    <a:lnTo>
                      <a:pt x="1252" y="1802"/>
                    </a:lnTo>
                    <a:lnTo>
                      <a:pt x="1252" y="1796"/>
                    </a:lnTo>
                    <a:lnTo>
                      <a:pt x="1252" y="1792"/>
                    </a:lnTo>
                    <a:lnTo>
                      <a:pt x="1251" y="1790"/>
                    </a:lnTo>
                    <a:lnTo>
                      <a:pt x="1248" y="1789"/>
                    </a:lnTo>
                    <a:lnTo>
                      <a:pt x="1246" y="1787"/>
                    </a:lnTo>
                    <a:lnTo>
                      <a:pt x="1245" y="1784"/>
                    </a:lnTo>
                    <a:lnTo>
                      <a:pt x="1245" y="1781"/>
                    </a:lnTo>
                    <a:lnTo>
                      <a:pt x="1247" y="1779"/>
                    </a:lnTo>
                    <a:lnTo>
                      <a:pt x="1249" y="1776"/>
                    </a:lnTo>
                    <a:lnTo>
                      <a:pt x="1252" y="1775"/>
                    </a:lnTo>
                    <a:lnTo>
                      <a:pt x="1253" y="1773"/>
                    </a:lnTo>
                    <a:lnTo>
                      <a:pt x="1254" y="1769"/>
                    </a:lnTo>
                    <a:lnTo>
                      <a:pt x="1255" y="1765"/>
                    </a:lnTo>
                    <a:lnTo>
                      <a:pt x="1254" y="1761"/>
                    </a:lnTo>
                    <a:lnTo>
                      <a:pt x="1253" y="1759"/>
                    </a:lnTo>
                    <a:lnTo>
                      <a:pt x="1251" y="1762"/>
                    </a:lnTo>
                    <a:lnTo>
                      <a:pt x="1247" y="1767"/>
                    </a:lnTo>
                    <a:lnTo>
                      <a:pt x="1245" y="1769"/>
                    </a:lnTo>
                    <a:lnTo>
                      <a:pt x="1244" y="1771"/>
                    </a:lnTo>
                    <a:lnTo>
                      <a:pt x="1241" y="1769"/>
                    </a:lnTo>
                    <a:lnTo>
                      <a:pt x="1240" y="1766"/>
                    </a:lnTo>
                    <a:lnTo>
                      <a:pt x="1241" y="1760"/>
                    </a:lnTo>
                    <a:lnTo>
                      <a:pt x="1243" y="1753"/>
                    </a:lnTo>
                    <a:lnTo>
                      <a:pt x="1245" y="1745"/>
                    </a:lnTo>
                    <a:lnTo>
                      <a:pt x="1247" y="1738"/>
                    </a:lnTo>
                    <a:lnTo>
                      <a:pt x="1249" y="1734"/>
                    </a:lnTo>
                    <a:lnTo>
                      <a:pt x="1252" y="1728"/>
                    </a:lnTo>
                    <a:lnTo>
                      <a:pt x="1255" y="1721"/>
                    </a:lnTo>
                    <a:lnTo>
                      <a:pt x="1259" y="1709"/>
                    </a:lnTo>
                    <a:lnTo>
                      <a:pt x="1261" y="1696"/>
                    </a:lnTo>
                    <a:lnTo>
                      <a:pt x="1261" y="1681"/>
                    </a:lnTo>
                    <a:lnTo>
                      <a:pt x="1259" y="1668"/>
                    </a:lnTo>
                    <a:lnTo>
                      <a:pt x="1255" y="1655"/>
                    </a:lnTo>
                    <a:lnTo>
                      <a:pt x="1249" y="1639"/>
                    </a:lnTo>
                    <a:lnTo>
                      <a:pt x="1245" y="1624"/>
                    </a:lnTo>
                    <a:lnTo>
                      <a:pt x="1239" y="1610"/>
                    </a:lnTo>
                    <a:lnTo>
                      <a:pt x="1233" y="1599"/>
                    </a:lnTo>
                    <a:lnTo>
                      <a:pt x="1229" y="1589"/>
                    </a:lnTo>
                    <a:lnTo>
                      <a:pt x="1226" y="1579"/>
                    </a:lnTo>
                    <a:lnTo>
                      <a:pt x="1229" y="1574"/>
                    </a:lnTo>
                    <a:lnTo>
                      <a:pt x="1233" y="1569"/>
                    </a:lnTo>
                    <a:lnTo>
                      <a:pt x="1237" y="1563"/>
                    </a:lnTo>
                    <a:lnTo>
                      <a:pt x="1238" y="1557"/>
                    </a:lnTo>
                    <a:lnTo>
                      <a:pt x="1237" y="1551"/>
                    </a:lnTo>
                    <a:lnTo>
                      <a:pt x="1233" y="1544"/>
                    </a:lnTo>
                    <a:lnTo>
                      <a:pt x="1230" y="1540"/>
                    </a:lnTo>
                    <a:lnTo>
                      <a:pt x="1226" y="1538"/>
                    </a:lnTo>
                    <a:lnTo>
                      <a:pt x="1223" y="1537"/>
                    </a:lnTo>
                    <a:lnTo>
                      <a:pt x="1222" y="1539"/>
                    </a:lnTo>
                    <a:lnTo>
                      <a:pt x="1224" y="1542"/>
                    </a:lnTo>
                    <a:lnTo>
                      <a:pt x="1226" y="1546"/>
                    </a:lnTo>
                    <a:lnTo>
                      <a:pt x="1228" y="1548"/>
                    </a:lnTo>
                    <a:lnTo>
                      <a:pt x="1229" y="1549"/>
                    </a:lnTo>
                    <a:lnTo>
                      <a:pt x="1230" y="1554"/>
                    </a:lnTo>
                    <a:lnTo>
                      <a:pt x="1230" y="1557"/>
                    </a:lnTo>
                    <a:lnTo>
                      <a:pt x="1228" y="1561"/>
                    </a:lnTo>
                    <a:lnTo>
                      <a:pt x="1224" y="1562"/>
                    </a:lnTo>
                    <a:lnTo>
                      <a:pt x="1223" y="1563"/>
                    </a:lnTo>
                    <a:lnTo>
                      <a:pt x="1221" y="1563"/>
                    </a:lnTo>
                    <a:lnTo>
                      <a:pt x="1218" y="1563"/>
                    </a:lnTo>
                    <a:lnTo>
                      <a:pt x="1216" y="1562"/>
                    </a:lnTo>
                    <a:lnTo>
                      <a:pt x="1214" y="1559"/>
                    </a:lnTo>
                    <a:lnTo>
                      <a:pt x="1214" y="1555"/>
                    </a:lnTo>
                    <a:lnTo>
                      <a:pt x="1213" y="1549"/>
                    </a:lnTo>
                    <a:lnTo>
                      <a:pt x="1211" y="1539"/>
                    </a:lnTo>
                    <a:lnTo>
                      <a:pt x="1209" y="1525"/>
                    </a:lnTo>
                    <a:lnTo>
                      <a:pt x="1205" y="1509"/>
                    </a:lnTo>
                    <a:lnTo>
                      <a:pt x="1198" y="1494"/>
                    </a:lnTo>
                    <a:lnTo>
                      <a:pt x="1192" y="1485"/>
                    </a:lnTo>
                    <a:lnTo>
                      <a:pt x="1185" y="1472"/>
                    </a:lnTo>
                    <a:lnTo>
                      <a:pt x="1176" y="1457"/>
                    </a:lnTo>
                    <a:lnTo>
                      <a:pt x="1165" y="1441"/>
                    </a:lnTo>
                    <a:lnTo>
                      <a:pt x="1154" y="1425"/>
                    </a:lnTo>
                    <a:lnTo>
                      <a:pt x="1143" y="1410"/>
                    </a:lnTo>
                    <a:lnTo>
                      <a:pt x="1133" y="1398"/>
                    </a:lnTo>
                    <a:lnTo>
                      <a:pt x="1124" y="1392"/>
                    </a:lnTo>
                    <a:lnTo>
                      <a:pt x="1109" y="1380"/>
                    </a:lnTo>
                    <a:lnTo>
                      <a:pt x="1103" y="1369"/>
                    </a:lnTo>
                    <a:lnTo>
                      <a:pt x="1103" y="1360"/>
                    </a:lnTo>
                    <a:lnTo>
                      <a:pt x="1102" y="1358"/>
                    </a:lnTo>
                    <a:lnTo>
                      <a:pt x="1100" y="1362"/>
                    </a:lnTo>
                    <a:lnTo>
                      <a:pt x="1099" y="1367"/>
                    </a:lnTo>
                    <a:lnTo>
                      <a:pt x="1096" y="1373"/>
                    </a:lnTo>
                    <a:lnTo>
                      <a:pt x="1092" y="1374"/>
                    </a:lnTo>
                    <a:lnTo>
                      <a:pt x="1087" y="1371"/>
                    </a:lnTo>
                    <a:lnTo>
                      <a:pt x="1082" y="1367"/>
                    </a:lnTo>
                    <a:lnTo>
                      <a:pt x="1079" y="1364"/>
                    </a:lnTo>
                    <a:lnTo>
                      <a:pt x="1075" y="1364"/>
                    </a:lnTo>
                    <a:lnTo>
                      <a:pt x="1071" y="1366"/>
                    </a:lnTo>
                    <a:lnTo>
                      <a:pt x="1067" y="1367"/>
                    </a:lnTo>
                    <a:lnTo>
                      <a:pt x="1063" y="1367"/>
                    </a:lnTo>
                    <a:lnTo>
                      <a:pt x="1058" y="1365"/>
                    </a:lnTo>
                    <a:lnTo>
                      <a:pt x="1054" y="1362"/>
                    </a:lnTo>
                    <a:lnTo>
                      <a:pt x="1048" y="1359"/>
                    </a:lnTo>
                    <a:lnTo>
                      <a:pt x="1042" y="1359"/>
                    </a:lnTo>
                    <a:lnTo>
                      <a:pt x="1036" y="1360"/>
                    </a:lnTo>
                    <a:lnTo>
                      <a:pt x="1031" y="1363"/>
                    </a:lnTo>
                    <a:lnTo>
                      <a:pt x="1024" y="1364"/>
                    </a:lnTo>
                    <a:lnTo>
                      <a:pt x="1017" y="1363"/>
                    </a:lnTo>
                    <a:lnTo>
                      <a:pt x="1009" y="1359"/>
                    </a:lnTo>
                    <a:lnTo>
                      <a:pt x="1002" y="1355"/>
                    </a:lnTo>
                    <a:lnTo>
                      <a:pt x="996" y="1354"/>
                    </a:lnTo>
                    <a:lnTo>
                      <a:pt x="993" y="1355"/>
                    </a:lnTo>
                    <a:lnTo>
                      <a:pt x="990" y="1358"/>
                    </a:lnTo>
                    <a:lnTo>
                      <a:pt x="987" y="1363"/>
                    </a:lnTo>
                    <a:lnTo>
                      <a:pt x="981" y="1365"/>
                    </a:lnTo>
                    <a:lnTo>
                      <a:pt x="974" y="1365"/>
                    </a:lnTo>
                    <a:lnTo>
                      <a:pt x="968" y="1363"/>
                    </a:lnTo>
                    <a:lnTo>
                      <a:pt x="965" y="1360"/>
                    </a:lnTo>
                    <a:lnTo>
                      <a:pt x="961" y="1357"/>
                    </a:lnTo>
                    <a:lnTo>
                      <a:pt x="958" y="1354"/>
                    </a:lnTo>
                    <a:lnTo>
                      <a:pt x="953" y="1350"/>
                    </a:lnTo>
                    <a:lnTo>
                      <a:pt x="949" y="1347"/>
                    </a:lnTo>
                    <a:lnTo>
                      <a:pt x="943" y="1344"/>
                    </a:lnTo>
                    <a:lnTo>
                      <a:pt x="938" y="1342"/>
                    </a:lnTo>
                    <a:lnTo>
                      <a:pt x="933" y="1341"/>
                    </a:lnTo>
                    <a:lnTo>
                      <a:pt x="922" y="1341"/>
                    </a:lnTo>
                    <a:lnTo>
                      <a:pt x="913" y="1342"/>
                    </a:lnTo>
                    <a:lnTo>
                      <a:pt x="905" y="1342"/>
                    </a:lnTo>
                    <a:lnTo>
                      <a:pt x="901" y="1339"/>
                    </a:lnTo>
                    <a:lnTo>
                      <a:pt x="900" y="1333"/>
                    </a:lnTo>
                    <a:lnTo>
                      <a:pt x="898" y="1328"/>
                    </a:lnTo>
                    <a:lnTo>
                      <a:pt x="896" y="1325"/>
                    </a:lnTo>
                    <a:lnTo>
                      <a:pt x="892" y="1325"/>
                    </a:lnTo>
                    <a:lnTo>
                      <a:pt x="891" y="1327"/>
                    </a:lnTo>
                    <a:lnTo>
                      <a:pt x="893" y="1332"/>
                    </a:lnTo>
                    <a:lnTo>
                      <a:pt x="896" y="1336"/>
                    </a:lnTo>
                    <a:lnTo>
                      <a:pt x="893" y="1340"/>
                    </a:lnTo>
                    <a:lnTo>
                      <a:pt x="888" y="1341"/>
                    </a:lnTo>
                    <a:lnTo>
                      <a:pt x="882" y="1341"/>
                    </a:lnTo>
                    <a:lnTo>
                      <a:pt x="877" y="1339"/>
                    </a:lnTo>
                    <a:lnTo>
                      <a:pt x="874" y="1334"/>
                    </a:lnTo>
                    <a:lnTo>
                      <a:pt x="872" y="1330"/>
                    </a:lnTo>
                    <a:lnTo>
                      <a:pt x="867" y="1325"/>
                    </a:lnTo>
                    <a:lnTo>
                      <a:pt x="860" y="1318"/>
                    </a:lnTo>
                    <a:lnTo>
                      <a:pt x="854" y="1310"/>
                    </a:lnTo>
                    <a:lnTo>
                      <a:pt x="847" y="1303"/>
                    </a:lnTo>
                    <a:lnTo>
                      <a:pt x="840" y="1295"/>
                    </a:lnTo>
                    <a:lnTo>
                      <a:pt x="835" y="1287"/>
                    </a:lnTo>
                    <a:lnTo>
                      <a:pt x="831" y="1280"/>
                    </a:lnTo>
                    <a:lnTo>
                      <a:pt x="824" y="1267"/>
                    </a:lnTo>
                    <a:lnTo>
                      <a:pt x="819" y="1256"/>
                    </a:lnTo>
                    <a:lnTo>
                      <a:pt x="816" y="1244"/>
                    </a:lnTo>
                    <a:lnTo>
                      <a:pt x="822" y="1233"/>
                    </a:lnTo>
                    <a:lnTo>
                      <a:pt x="832" y="1221"/>
                    </a:lnTo>
                    <a:lnTo>
                      <a:pt x="842" y="1208"/>
                    </a:lnTo>
                    <a:lnTo>
                      <a:pt x="845" y="1198"/>
                    </a:lnTo>
                    <a:lnTo>
                      <a:pt x="842" y="1189"/>
                    </a:lnTo>
                    <a:lnTo>
                      <a:pt x="839" y="1183"/>
                    </a:lnTo>
                    <a:lnTo>
                      <a:pt x="843" y="1181"/>
                    </a:lnTo>
                    <a:lnTo>
                      <a:pt x="846" y="1180"/>
                    </a:lnTo>
                    <a:lnTo>
                      <a:pt x="842" y="1176"/>
                    </a:lnTo>
                    <a:lnTo>
                      <a:pt x="833" y="1172"/>
                    </a:lnTo>
                    <a:lnTo>
                      <a:pt x="829" y="1166"/>
                    </a:lnTo>
                    <a:lnTo>
                      <a:pt x="827" y="1159"/>
                    </a:lnTo>
                    <a:lnTo>
                      <a:pt x="828" y="1150"/>
                    </a:lnTo>
                    <a:lnTo>
                      <a:pt x="830" y="1137"/>
                    </a:lnTo>
                    <a:lnTo>
                      <a:pt x="831" y="1123"/>
                    </a:lnTo>
                    <a:lnTo>
                      <a:pt x="830" y="1109"/>
                    </a:lnTo>
                    <a:lnTo>
                      <a:pt x="824" y="1099"/>
                    </a:lnTo>
                    <a:lnTo>
                      <a:pt x="817" y="1092"/>
                    </a:lnTo>
                    <a:lnTo>
                      <a:pt x="813" y="1089"/>
                    </a:lnTo>
                    <a:lnTo>
                      <a:pt x="809" y="1089"/>
                    </a:lnTo>
                    <a:lnTo>
                      <a:pt x="808" y="1091"/>
                    </a:lnTo>
                    <a:lnTo>
                      <a:pt x="809" y="1097"/>
                    </a:lnTo>
                    <a:lnTo>
                      <a:pt x="812" y="1106"/>
                    </a:lnTo>
                    <a:lnTo>
                      <a:pt x="814" y="1116"/>
                    </a:lnTo>
                    <a:lnTo>
                      <a:pt x="813" y="1129"/>
                    </a:lnTo>
                    <a:lnTo>
                      <a:pt x="810" y="1138"/>
                    </a:lnTo>
                    <a:lnTo>
                      <a:pt x="808" y="1144"/>
                    </a:lnTo>
                    <a:lnTo>
                      <a:pt x="801" y="1146"/>
                    </a:lnTo>
                    <a:lnTo>
                      <a:pt x="789" y="1146"/>
                    </a:lnTo>
                    <a:lnTo>
                      <a:pt x="780" y="1146"/>
                    </a:lnTo>
                    <a:lnTo>
                      <a:pt x="772" y="1145"/>
                    </a:lnTo>
                    <a:lnTo>
                      <a:pt x="764" y="1144"/>
                    </a:lnTo>
                    <a:lnTo>
                      <a:pt x="756" y="1143"/>
                    </a:lnTo>
                    <a:lnTo>
                      <a:pt x="748" y="1140"/>
                    </a:lnTo>
                    <a:lnTo>
                      <a:pt x="740" y="1138"/>
                    </a:lnTo>
                    <a:lnTo>
                      <a:pt x="732" y="1134"/>
                    </a:lnTo>
                    <a:lnTo>
                      <a:pt x="723" y="1128"/>
                    </a:lnTo>
                    <a:lnTo>
                      <a:pt x="714" y="1121"/>
                    </a:lnTo>
                    <a:lnTo>
                      <a:pt x="706" y="1114"/>
                    </a:lnTo>
                    <a:lnTo>
                      <a:pt x="699" y="1108"/>
                    </a:lnTo>
                    <a:lnTo>
                      <a:pt x="692" y="1101"/>
                    </a:lnTo>
                    <a:lnTo>
                      <a:pt x="685" y="1095"/>
                    </a:lnTo>
                    <a:lnTo>
                      <a:pt x="679" y="1090"/>
                    </a:lnTo>
                    <a:lnTo>
                      <a:pt x="673" y="1084"/>
                    </a:lnTo>
                    <a:lnTo>
                      <a:pt x="668" y="1078"/>
                    </a:lnTo>
                    <a:lnTo>
                      <a:pt x="661" y="1072"/>
                    </a:lnTo>
                    <a:lnTo>
                      <a:pt x="651" y="1067"/>
                    </a:lnTo>
                    <a:lnTo>
                      <a:pt x="641" y="1061"/>
                    </a:lnTo>
                    <a:lnTo>
                      <a:pt x="631" y="1054"/>
                    </a:lnTo>
                    <a:lnTo>
                      <a:pt x="619" y="1047"/>
                    </a:lnTo>
                    <a:lnTo>
                      <a:pt x="608" y="1039"/>
                    </a:lnTo>
                    <a:lnTo>
                      <a:pt x="597" y="1031"/>
                    </a:lnTo>
                    <a:lnTo>
                      <a:pt x="589" y="1022"/>
                    </a:lnTo>
                    <a:lnTo>
                      <a:pt x="581" y="1011"/>
                    </a:lnTo>
                    <a:lnTo>
                      <a:pt x="573" y="1001"/>
                    </a:lnTo>
                    <a:lnTo>
                      <a:pt x="566" y="988"/>
                    </a:lnTo>
                    <a:lnTo>
                      <a:pt x="559" y="975"/>
                    </a:lnTo>
                    <a:lnTo>
                      <a:pt x="555" y="961"/>
                    </a:lnTo>
                    <a:lnTo>
                      <a:pt x="551" y="946"/>
                    </a:lnTo>
                    <a:lnTo>
                      <a:pt x="551" y="928"/>
                    </a:lnTo>
                    <a:lnTo>
                      <a:pt x="555" y="911"/>
                    </a:lnTo>
                    <a:lnTo>
                      <a:pt x="556" y="909"/>
                    </a:lnTo>
                    <a:lnTo>
                      <a:pt x="559" y="902"/>
                    </a:lnTo>
                    <a:lnTo>
                      <a:pt x="562" y="895"/>
                    </a:lnTo>
                    <a:lnTo>
                      <a:pt x="559" y="892"/>
                    </a:lnTo>
                    <a:lnTo>
                      <a:pt x="556" y="888"/>
                    </a:lnTo>
                    <a:lnTo>
                      <a:pt x="553" y="882"/>
                    </a:lnTo>
                    <a:lnTo>
                      <a:pt x="555" y="877"/>
                    </a:lnTo>
                    <a:lnTo>
                      <a:pt x="558" y="871"/>
                    </a:lnTo>
                    <a:lnTo>
                      <a:pt x="564" y="864"/>
                    </a:lnTo>
                    <a:lnTo>
                      <a:pt x="570" y="856"/>
                    </a:lnTo>
                    <a:lnTo>
                      <a:pt x="572" y="849"/>
                    </a:lnTo>
                    <a:lnTo>
                      <a:pt x="572" y="842"/>
                    </a:lnTo>
                    <a:lnTo>
                      <a:pt x="568" y="831"/>
                    </a:lnTo>
                    <a:lnTo>
                      <a:pt x="565" y="814"/>
                    </a:lnTo>
                    <a:lnTo>
                      <a:pt x="564" y="797"/>
                    </a:lnTo>
                    <a:lnTo>
                      <a:pt x="566" y="787"/>
                    </a:lnTo>
                    <a:lnTo>
                      <a:pt x="571" y="781"/>
                    </a:lnTo>
                    <a:lnTo>
                      <a:pt x="574" y="775"/>
                    </a:lnTo>
                    <a:lnTo>
                      <a:pt x="577" y="767"/>
                    </a:lnTo>
                    <a:lnTo>
                      <a:pt x="577" y="756"/>
                    </a:lnTo>
                    <a:lnTo>
                      <a:pt x="575" y="740"/>
                    </a:lnTo>
                    <a:lnTo>
                      <a:pt x="574" y="717"/>
                    </a:lnTo>
                    <a:lnTo>
                      <a:pt x="570" y="692"/>
                    </a:lnTo>
                    <a:lnTo>
                      <a:pt x="560" y="670"/>
                    </a:lnTo>
                    <a:lnTo>
                      <a:pt x="550" y="655"/>
                    </a:lnTo>
                    <a:lnTo>
                      <a:pt x="543" y="645"/>
                    </a:lnTo>
                    <a:lnTo>
                      <a:pt x="538" y="636"/>
                    </a:lnTo>
                    <a:lnTo>
                      <a:pt x="540" y="623"/>
                    </a:lnTo>
                    <a:lnTo>
                      <a:pt x="543" y="609"/>
                    </a:lnTo>
                    <a:lnTo>
                      <a:pt x="544" y="599"/>
                    </a:lnTo>
                    <a:lnTo>
                      <a:pt x="542" y="593"/>
                    </a:lnTo>
                    <a:lnTo>
                      <a:pt x="536" y="593"/>
                    </a:lnTo>
                    <a:lnTo>
                      <a:pt x="528" y="598"/>
                    </a:lnTo>
                    <a:lnTo>
                      <a:pt x="524" y="604"/>
                    </a:lnTo>
                    <a:lnTo>
                      <a:pt x="520" y="606"/>
                    </a:lnTo>
                    <a:lnTo>
                      <a:pt x="519" y="602"/>
                    </a:lnTo>
                    <a:lnTo>
                      <a:pt x="519" y="593"/>
                    </a:lnTo>
                    <a:lnTo>
                      <a:pt x="520" y="583"/>
                    </a:lnTo>
                    <a:lnTo>
                      <a:pt x="522" y="575"/>
                    </a:lnTo>
                    <a:lnTo>
                      <a:pt x="527" y="568"/>
                    </a:lnTo>
                    <a:lnTo>
                      <a:pt x="532" y="561"/>
                    </a:lnTo>
                    <a:lnTo>
                      <a:pt x="535" y="552"/>
                    </a:lnTo>
                    <a:lnTo>
                      <a:pt x="541" y="540"/>
                    </a:lnTo>
                    <a:lnTo>
                      <a:pt x="550" y="529"/>
                    </a:lnTo>
                    <a:lnTo>
                      <a:pt x="557" y="516"/>
                    </a:lnTo>
                    <a:lnTo>
                      <a:pt x="556" y="501"/>
                    </a:lnTo>
                    <a:lnTo>
                      <a:pt x="552" y="488"/>
                    </a:lnTo>
                    <a:lnTo>
                      <a:pt x="550" y="484"/>
                    </a:lnTo>
                    <a:lnTo>
                      <a:pt x="548" y="483"/>
                    </a:lnTo>
                    <a:lnTo>
                      <a:pt x="543" y="479"/>
                    </a:lnTo>
                    <a:lnTo>
                      <a:pt x="540" y="472"/>
                    </a:lnTo>
                    <a:lnTo>
                      <a:pt x="538" y="462"/>
                    </a:lnTo>
                    <a:lnTo>
                      <a:pt x="542" y="447"/>
                    </a:lnTo>
                    <a:lnTo>
                      <a:pt x="548" y="429"/>
                    </a:lnTo>
                    <a:lnTo>
                      <a:pt x="553" y="410"/>
                    </a:lnTo>
                    <a:lnTo>
                      <a:pt x="555" y="395"/>
                    </a:lnTo>
                    <a:lnTo>
                      <a:pt x="553" y="385"/>
                    </a:lnTo>
                    <a:lnTo>
                      <a:pt x="552" y="376"/>
                    </a:lnTo>
                    <a:lnTo>
                      <a:pt x="553" y="366"/>
                    </a:lnTo>
                    <a:lnTo>
                      <a:pt x="559" y="352"/>
                    </a:lnTo>
                    <a:lnTo>
                      <a:pt x="566" y="338"/>
                    </a:lnTo>
                    <a:lnTo>
                      <a:pt x="568" y="324"/>
                    </a:lnTo>
                    <a:lnTo>
                      <a:pt x="570" y="311"/>
                    </a:lnTo>
                    <a:lnTo>
                      <a:pt x="570" y="300"/>
                    </a:lnTo>
                    <a:lnTo>
                      <a:pt x="572" y="289"/>
                    </a:lnTo>
                    <a:lnTo>
                      <a:pt x="577" y="281"/>
                    </a:lnTo>
                    <a:lnTo>
                      <a:pt x="579" y="272"/>
                    </a:lnTo>
                    <a:lnTo>
                      <a:pt x="579" y="263"/>
                    </a:lnTo>
                    <a:lnTo>
                      <a:pt x="575" y="256"/>
                    </a:lnTo>
                    <a:lnTo>
                      <a:pt x="573" y="253"/>
                    </a:lnTo>
                    <a:lnTo>
                      <a:pt x="570" y="252"/>
                    </a:lnTo>
                    <a:lnTo>
                      <a:pt x="566" y="251"/>
                    </a:lnTo>
                    <a:lnTo>
                      <a:pt x="563" y="250"/>
                    </a:lnTo>
                    <a:lnTo>
                      <a:pt x="559" y="251"/>
                    </a:lnTo>
                    <a:lnTo>
                      <a:pt x="557" y="257"/>
                    </a:lnTo>
                    <a:lnTo>
                      <a:pt x="553" y="265"/>
                    </a:lnTo>
                    <a:lnTo>
                      <a:pt x="551" y="276"/>
                    </a:lnTo>
                    <a:lnTo>
                      <a:pt x="551" y="286"/>
                    </a:lnTo>
                    <a:lnTo>
                      <a:pt x="552" y="295"/>
                    </a:lnTo>
                    <a:lnTo>
                      <a:pt x="553" y="303"/>
                    </a:lnTo>
                    <a:lnTo>
                      <a:pt x="555" y="309"/>
                    </a:lnTo>
                    <a:lnTo>
                      <a:pt x="556" y="312"/>
                    </a:lnTo>
                    <a:lnTo>
                      <a:pt x="553" y="318"/>
                    </a:lnTo>
                    <a:lnTo>
                      <a:pt x="549" y="327"/>
                    </a:lnTo>
                    <a:lnTo>
                      <a:pt x="543" y="341"/>
                    </a:lnTo>
                    <a:lnTo>
                      <a:pt x="541" y="352"/>
                    </a:lnTo>
                    <a:lnTo>
                      <a:pt x="537" y="363"/>
                    </a:lnTo>
                    <a:lnTo>
                      <a:pt x="532" y="372"/>
                    </a:lnTo>
                    <a:lnTo>
                      <a:pt x="528" y="380"/>
                    </a:lnTo>
                    <a:lnTo>
                      <a:pt x="529" y="389"/>
                    </a:lnTo>
                    <a:lnTo>
                      <a:pt x="533" y="397"/>
                    </a:lnTo>
                    <a:lnTo>
                      <a:pt x="534" y="402"/>
                    </a:lnTo>
                    <a:lnTo>
                      <a:pt x="533" y="404"/>
                    </a:lnTo>
                    <a:lnTo>
                      <a:pt x="530" y="403"/>
                    </a:lnTo>
                    <a:lnTo>
                      <a:pt x="527" y="402"/>
                    </a:lnTo>
                    <a:lnTo>
                      <a:pt x="522" y="400"/>
                    </a:lnTo>
                    <a:lnTo>
                      <a:pt x="520" y="399"/>
                    </a:lnTo>
                    <a:lnTo>
                      <a:pt x="520" y="401"/>
                    </a:lnTo>
                    <a:lnTo>
                      <a:pt x="522" y="404"/>
                    </a:lnTo>
                    <a:lnTo>
                      <a:pt x="525" y="410"/>
                    </a:lnTo>
                    <a:lnTo>
                      <a:pt x="527" y="418"/>
                    </a:lnTo>
                    <a:lnTo>
                      <a:pt x="529" y="429"/>
                    </a:lnTo>
                    <a:lnTo>
                      <a:pt x="530" y="438"/>
                    </a:lnTo>
                    <a:lnTo>
                      <a:pt x="528" y="445"/>
                    </a:lnTo>
                    <a:lnTo>
                      <a:pt x="525" y="449"/>
                    </a:lnTo>
                    <a:lnTo>
                      <a:pt x="522" y="452"/>
                    </a:lnTo>
                    <a:lnTo>
                      <a:pt x="520" y="456"/>
                    </a:lnTo>
                    <a:lnTo>
                      <a:pt x="519" y="468"/>
                    </a:lnTo>
                    <a:lnTo>
                      <a:pt x="520" y="483"/>
                    </a:lnTo>
                    <a:lnTo>
                      <a:pt x="522" y="495"/>
                    </a:lnTo>
                    <a:lnTo>
                      <a:pt x="522" y="506"/>
                    </a:lnTo>
                    <a:lnTo>
                      <a:pt x="518" y="514"/>
                    </a:lnTo>
                    <a:lnTo>
                      <a:pt x="511" y="522"/>
                    </a:lnTo>
                    <a:lnTo>
                      <a:pt x="507" y="530"/>
                    </a:lnTo>
                    <a:lnTo>
                      <a:pt x="505" y="540"/>
                    </a:lnTo>
                    <a:lnTo>
                      <a:pt x="504" y="551"/>
                    </a:lnTo>
                    <a:lnTo>
                      <a:pt x="503" y="562"/>
                    </a:lnTo>
                    <a:lnTo>
                      <a:pt x="502" y="574"/>
                    </a:lnTo>
                    <a:lnTo>
                      <a:pt x="498" y="583"/>
                    </a:lnTo>
                    <a:lnTo>
                      <a:pt x="496" y="589"/>
                    </a:lnTo>
                    <a:lnTo>
                      <a:pt x="492" y="593"/>
                    </a:lnTo>
                    <a:lnTo>
                      <a:pt x="491" y="600"/>
                    </a:lnTo>
                    <a:lnTo>
                      <a:pt x="492" y="607"/>
                    </a:lnTo>
                    <a:lnTo>
                      <a:pt x="497" y="614"/>
                    </a:lnTo>
                    <a:lnTo>
                      <a:pt x="502" y="622"/>
                    </a:lnTo>
                    <a:lnTo>
                      <a:pt x="505" y="632"/>
                    </a:lnTo>
                    <a:lnTo>
                      <a:pt x="507" y="642"/>
                    </a:lnTo>
                    <a:lnTo>
                      <a:pt x="511" y="651"/>
                    </a:lnTo>
                    <a:lnTo>
                      <a:pt x="514" y="660"/>
                    </a:lnTo>
                    <a:lnTo>
                      <a:pt x="518" y="670"/>
                    </a:lnTo>
                    <a:lnTo>
                      <a:pt x="521" y="681"/>
                    </a:lnTo>
                    <a:lnTo>
                      <a:pt x="521" y="690"/>
                    </a:lnTo>
                    <a:lnTo>
                      <a:pt x="521" y="699"/>
                    </a:lnTo>
                    <a:lnTo>
                      <a:pt x="524" y="708"/>
                    </a:lnTo>
                    <a:lnTo>
                      <a:pt x="527" y="717"/>
                    </a:lnTo>
                    <a:lnTo>
                      <a:pt x="530" y="723"/>
                    </a:lnTo>
                    <a:lnTo>
                      <a:pt x="533" y="733"/>
                    </a:lnTo>
                    <a:lnTo>
                      <a:pt x="533" y="745"/>
                    </a:lnTo>
                    <a:lnTo>
                      <a:pt x="533" y="758"/>
                    </a:lnTo>
                    <a:lnTo>
                      <a:pt x="535" y="767"/>
                    </a:lnTo>
                    <a:lnTo>
                      <a:pt x="538" y="774"/>
                    </a:lnTo>
                    <a:lnTo>
                      <a:pt x="542" y="784"/>
                    </a:lnTo>
                    <a:lnTo>
                      <a:pt x="543" y="795"/>
                    </a:lnTo>
                    <a:lnTo>
                      <a:pt x="544" y="804"/>
                    </a:lnTo>
                    <a:lnTo>
                      <a:pt x="543" y="820"/>
                    </a:lnTo>
                    <a:lnTo>
                      <a:pt x="541" y="846"/>
                    </a:lnTo>
                    <a:lnTo>
                      <a:pt x="538" y="872"/>
                    </a:lnTo>
                    <a:lnTo>
                      <a:pt x="537" y="889"/>
                    </a:lnTo>
                    <a:lnTo>
                      <a:pt x="535" y="899"/>
                    </a:lnTo>
                    <a:lnTo>
                      <a:pt x="530" y="908"/>
                    </a:lnTo>
                    <a:lnTo>
                      <a:pt x="526" y="915"/>
                    </a:lnTo>
                    <a:lnTo>
                      <a:pt x="522" y="917"/>
                    </a:lnTo>
                    <a:lnTo>
                      <a:pt x="521" y="918"/>
                    </a:lnTo>
                    <a:lnTo>
                      <a:pt x="521" y="922"/>
                    </a:lnTo>
                    <a:lnTo>
                      <a:pt x="522" y="927"/>
                    </a:lnTo>
                    <a:lnTo>
                      <a:pt x="522" y="935"/>
                    </a:lnTo>
                    <a:lnTo>
                      <a:pt x="522" y="947"/>
                    </a:lnTo>
                    <a:lnTo>
                      <a:pt x="522" y="963"/>
                    </a:lnTo>
                    <a:lnTo>
                      <a:pt x="520" y="978"/>
                    </a:lnTo>
                    <a:lnTo>
                      <a:pt x="515" y="987"/>
                    </a:lnTo>
                    <a:lnTo>
                      <a:pt x="509" y="992"/>
                    </a:lnTo>
                    <a:lnTo>
                      <a:pt x="500" y="995"/>
                    </a:lnTo>
                    <a:lnTo>
                      <a:pt x="491" y="996"/>
                    </a:lnTo>
                    <a:lnTo>
                      <a:pt x="483" y="995"/>
                    </a:lnTo>
                    <a:lnTo>
                      <a:pt x="475" y="992"/>
                    </a:lnTo>
                    <a:lnTo>
                      <a:pt x="466" y="986"/>
                    </a:lnTo>
                    <a:lnTo>
                      <a:pt x="458" y="978"/>
                    </a:lnTo>
                    <a:lnTo>
                      <a:pt x="451" y="966"/>
                    </a:lnTo>
                    <a:lnTo>
                      <a:pt x="447" y="961"/>
                    </a:lnTo>
                    <a:lnTo>
                      <a:pt x="442" y="957"/>
                    </a:lnTo>
                    <a:lnTo>
                      <a:pt x="436" y="954"/>
                    </a:lnTo>
                    <a:lnTo>
                      <a:pt x="429" y="950"/>
                    </a:lnTo>
                    <a:lnTo>
                      <a:pt x="421" y="949"/>
                    </a:lnTo>
                    <a:lnTo>
                      <a:pt x="414" y="948"/>
                    </a:lnTo>
                    <a:lnTo>
                      <a:pt x="406" y="947"/>
                    </a:lnTo>
                    <a:lnTo>
                      <a:pt x="399" y="946"/>
                    </a:lnTo>
                    <a:lnTo>
                      <a:pt x="391" y="945"/>
                    </a:lnTo>
                    <a:lnTo>
                      <a:pt x="383" y="945"/>
                    </a:lnTo>
                    <a:lnTo>
                      <a:pt x="374" y="945"/>
                    </a:lnTo>
                    <a:lnTo>
                      <a:pt x="366" y="945"/>
                    </a:lnTo>
                    <a:lnTo>
                      <a:pt x="356" y="945"/>
                    </a:lnTo>
                    <a:lnTo>
                      <a:pt x="349" y="943"/>
                    </a:lnTo>
                    <a:lnTo>
                      <a:pt x="345" y="942"/>
                    </a:lnTo>
                    <a:lnTo>
                      <a:pt x="341" y="940"/>
                    </a:lnTo>
                    <a:lnTo>
                      <a:pt x="337" y="932"/>
                    </a:lnTo>
                    <a:lnTo>
                      <a:pt x="331" y="920"/>
                    </a:lnTo>
                    <a:lnTo>
                      <a:pt x="325" y="909"/>
                    </a:lnTo>
                    <a:lnTo>
                      <a:pt x="321" y="897"/>
                    </a:lnTo>
                    <a:lnTo>
                      <a:pt x="317" y="889"/>
                    </a:lnTo>
                    <a:lnTo>
                      <a:pt x="315" y="885"/>
                    </a:lnTo>
                    <a:lnTo>
                      <a:pt x="311" y="881"/>
                    </a:lnTo>
                    <a:lnTo>
                      <a:pt x="306" y="879"/>
                    </a:lnTo>
                    <a:lnTo>
                      <a:pt x="299" y="878"/>
                    </a:lnTo>
                    <a:lnTo>
                      <a:pt x="292" y="879"/>
                    </a:lnTo>
                    <a:lnTo>
                      <a:pt x="286" y="880"/>
                    </a:lnTo>
                    <a:lnTo>
                      <a:pt x="284" y="882"/>
                    </a:lnTo>
                    <a:lnTo>
                      <a:pt x="284" y="886"/>
                    </a:lnTo>
                    <a:lnTo>
                      <a:pt x="287" y="888"/>
                    </a:lnTo>
                    <a:lnTo>
                      <a:pt x="291" y="889"/>
                    </a:lnTo>
                    <a:lnTo>
                      <a:pt x="296" y="892"/>
                    </a:lnTo>
                    <a:lnTo>
                      <a:pt x="303" y="896"/>
                    </a:lnTo>
                    <a:lnTo>
                      <a:pt x="313" y="905"/>
                    </a:lnTo>
                    <a:lnTo>
                      <a:pt x="320" y="915"/>
                    </a:lnTo>
                    <a:lnTo>
                      <a:pt x="324" y="922"/>
                    </a:lnTo>
                    <a:lnTo>
                      <a:pt x="325" y="930"/>
                    </a:lnTo>
                    <a:lnTo>
                      <a:pt x="329" y="941"/>
                    </a:lnTo>
                    <a:lnTo>
                      <a:pt x="337" y="955"/>
                    </a:lnTo>
                    <a:lnTo>
                      <a:pt x="353" y="964"/>
                    </a:lnTo>
                    <a:lnTo>
                      <a:pt x="362" y="966"/>
                    </a:lnTo>
                    <a:lnTo>
                      <a:pt x="369" y="968"/>
                    </a:lnTo>
                    <a:lnTo>
                      <a:pt x="375" y="968"/>
                    </a:lnTo>
                    <a:lnTo>
                      <a:pt x="379" y="968"/>
                    </a:lnTo>
                    <a:lnTo>
                      <a:pt x="383" y="968"/>
                    </a:lnTo>
                    <a:lnTo>
                      <a:pt x="386" y="966"/>
                    </a:lnTo>
                    <a:lnTo>
                      <a:pt x="389" y="968"/>
                    </a:lnTo>
                    <a:lnTo>
                      <a:pt x="392" y="969"/>
                    </a:lnTo>
                    <a:lnTo>
                      <a:pt x="397" y="975"/>
                    </a:lnTo>
                    <a:lnTo>
                      <a:pt x="400" y="980"/>
                    </a:lnTo>
                    <a:lnTo>
                      <a:pt x="406" y="985"/>
                    </a:lnTo>
                    <a:lnTo>
                      <a:pt x="415" y="987"/>
                    </a:lnTo>
                    <a:lnTo>
                      <a:pt x="426" y="986"/>
                    </a:lnTo>
                    <a:lnTo>
                      <a:pt x="432" y="984"/>
                    </a:lnTo>
                    <a:lnTo>
                      <a:pt x="437" y="983"/>
                    </a:lnTo>
                    <a:lnTo>
                      <a:pt x="442" y="984"/>
                    </a:lnTo>
                    <a:lnTo>
                      <a:pt x="446" y="988"/>
                    </a:lnTo>
                    <a:lnTo>
                      <a:pt x="449" y="994"/>
                    </a:lnTo>
                    <a:lnTo>
                      <a:pt x="451" y="999"/>
                    </a:lnTo>
                    <a:lnTo>
                      <a:pt x="451" y="1001"/>
                    </a:lnTo>
                    <a:lnTo>
                      <a:pt x="453" y="1002"/>
                    </a:lnTo>
                    <a:lnTo>
                      <a:pt x="459" y="1006"/>
                    </a:lnTo>
                    <a:lnTo>
                      <a:pt x="466" y="1013"/>
                    </a:lnTo>
                    <a:lnTo>
                      <a:pt x="469" y="1021"/>
                    </a:lnTo>
                    <a:lnTo>
                      <a:pt x="470" y="1021"/>
                    </a:lnTo>
                    <a:lnTo>
                      <a:pt x="475" y="1021"/>
                    </a:lnTo>
                    <a:lnTo>
                      <a:pt x="479" y="1019"/>
                    </a:lnTo>
                    <a:lnTo>
                      <a:pt x="480" y="1015"/>
                    </a:lnTo>
                    <a:lnTo>
                      <a:pt x="483" y="1010"/>
                    </a:lnTo>
                    <a:lnTo>
                      <a:pt x="492" y="1009"/>
                    </a:lnTo>
                    <a:lnTo>
                      <a:pt x="503" y="1010"/>
                    </a:lnTo>
                    <a:lnTo>
                      <a:pt x="509" y="1013"/>
                    </a:lnTo>
                    <a:lnTo>
                      <a:pt x="511" y="1016"/>
                    </a:lnTo>
                    <a:lnTo>
                      <a:pt x="513" y="1018"/>
                    </a:lnTo>
                    <a:lnTo>
                      <a:pt x="518" y="1022"/>
                    </a:lnTo>
                    <a:lnTo>
                      <a:pt x="526" y="1022"/>
                    </a:lnTo>
                    <a:lnTo>
                      <a:pt x="535" y="1022"/>
                    </a:lnTo>
                    <a:lnTo>
                      <a:pt x="542" y="1022"/>
                    </a:lnTo>
                    <a:lnTo>
                      <a:pt x="547" y="1024"/>
                    </a:lnTo>
                    <a:lnTo>
                      <a:pt x="550" y="1030"/>
                    </a:lnTo>
                    <a:lnTo>
                      <a:pt x="553" y="1036"/>
                    </a:lnTo>
                    <a:lnTo>
                      <a:pt x="557" y="1039"/>
                    </a:lnTo>
                    <a:lnTo>
                      <a:pt x="562" y="1041"/>
                    </a:lnTo>
                    <a:lnTo>
                      <a:pt x="567" y="1043"/>
                    </a:lnTo>
                    <a:lnTo>
                      <a:pt x="572" y="1044"/>
                    </a:lnTo>
                    <a:lnTo>
                      <a:pt x="577" y="1048"/>
                    </a:lnTo>
                    <a:lnTo>
                      <a:pt x="579" y="1054"/>
                    </a:lnTo>
                    <a:lnTo>
                      <a:pt x="581" y="1060"/>
                    </a:lnTo>
                    <a:lnTo>
                      <a:pt x="583" y="1063"/>
                    </a:lnTo>
                    <a:lnTo>
                      <a:pt x="586" y="1064"/>
                    </a:lnTo>
                    <a:lnTo>
                      <a:pt x="589" y="1067"/>
                    </a:lnTo>
                    <a:lnTo>
                      <a:pt x="595" y="1070"/>
                    </a:lnTo>
                    <a:lnTo>
                      <a:pt x="600" y="1075"/>
                    </a:lnTo>
                    <a:lnTo>
                      <a:pt x="603" y="1078"/>
                    </a:lnTo>
                    <a:lnTo>
                      <a:pt x="606" y="1079"/>
                    </a:lnTo>
                    <a:lnTo>
                      <a:pt x="613" y="1079"/>
                    </a:lnTo>
                    <a:lnTo>
                      <a:pt x="620" y="1079"/>
                    </a:lnTo>
                    <a:lnTo>
                      <a:pt x="627" y="1082"/>
                    </a:lnTo>
                    <a:lnTo>
                      <a:pt x="632" y="1086"/>
                    </a:lnTo>
                    <a:lnTo>
                      <a:pt x="636" y="1090"/>
                    </a:lnTo>
                    <a:lnTo>
                      <a:pt x="641" y="1092"/>
                    </a:lnTo>
                    <a:lnTo>
                      <a:pt x="646" y="1093"/>
                    </a:lnTo>
                    <a:lnTo>
                      <a:pt x="651" y="1094"/>
                    </a:lnTo>
                    <a:lnTo>
                      <a:pt x="656" y="1097"/>
                    </a:lnTo>
                    <a:lnTo>
                      <a:pt x="661" y="1100"/>
                    </a:lnTo>
                    <a:lnTo>
                      <a:pt x="666" y="1106"/>
                    </a:lnTo>
                    <a:lnTo>
                      <a:pt x="671" y="1112"/>
                    </a:lnTo>
                    <a:lnTo>
                      <a:pt x="676" y="1114"/>
                    </a:lnTo>
                    <a:lnTo>
                      <a:pt x="679" y="1116"/>
                    </a:lnTo>
                    <a:lnTo>
                      <a:pt x="680" y="1120"/>
                    </a:lnTo>
                    <a:lnTo>
                      <a:pt x="681" y="1124"/>
                    </a:lnTo>
                    <a:lnTo>
                      <a:pt x="681" y="1129"/>
                    </a:lnTo>
                    <a:lnTo>
                      <a:pt x="681" y="1134"/>
                    </a:lnTo>
                    <a:lnTo>
                      <a:pt x="683" y="1139"/>
                    </a:lnTo>
                    <a:lnTo>
                      <a:pt x="685" y="1145"/>
                    </a:lnTo>
                    <a:lnTo>
                      <a:pt x="689" y="1150"/>
                    </a:lnTo>
                    <a:lnTo>
                      <a:pt x="693" y="1154"/>
                    </a:lnTo>
                    <a:lnTo>
                      <a:pt x="694" y="1160"/>
                    </a:lnTo>
                    <a:lnTo>
                      <a:pt x="692" y="1165"/>
                    </a:lnTo>
                    <a:lnTo>
                      <a:pt x="689" y="1168"/>
                    </a:lnTo>
                    <a:lnTo>
                      <a:pt x="687" y="1170"/>
                    </a:lnTo>
                    <a:lnTo>
                      <a:pt x="688" y="1172"/>
                    </a:lnTo>
                    <a:lnTo>
                      <a:pt x="691" y="1174"/>
                    </a:lnTo>
                    <a:lnTo>
                      <a:pt x="696" y="1176"/>
                    </a:lnTo>
                    <a:lnTo>
                      <a:pt x="707" y="1180"/>
                    </a:lnTo>
                    <a:lnTo>
                      <a:pt x="717" y="1183"/>
                    </a:lnTo>
                    <a:lnTo>
                      <a:pt x="726" y="1184"/>
                    </a:lnTo>
                    <a:lnTo>
                      <a:pt x="730" y="1182"/>
                    </a:lnTo>
                    <a:lnTo>
                      <a:pt x="730" y="1176"/>
                    </a:lnTo>
                    <a:lnTo>
                      <a:pt x="732" y="1170"/>
                    </a:lnTo>
                    <a:lnTo>
                      <a:pt x="734" y="1166"/>
                    </a:lnTo>
                    <a:lnTo>
                      <a:pt x="739" y="1165"/>
                    </a:lnTo>
                    <a:lnTo>
                      <a:pt x="744" y="1166"/>
                    </a:lnTo>
                    <a:lnTo>
                      <a:pt x="747" y="1167"/>
                    </a:lnTo>
                    <a:lnTo>
                      <a:pt x="749" y="1170"/>
                    </a:lnTo>
                    <a:lnTo>
                      <a:pt x="752" y="1174"/>
                    </a:lnTo>
                    <a:lnTo>
                      <a:pt x="755" y="1177"/>
                    </a:lnTo>
                    <a:lnTo>
                      <a:pt x="762" y="1181"/>
                    </a:lnTo>
                    <a:lnTo>
                      <a:pt x="771" y="1182"/>
                    </a:lnTo>
                    <a:lnTo>
                      <a:pt x="779" y="1183"/>
                    </a:lnTo>
                    <a:lnTo>
                      <a:pt x="785" y="1185"/>
                    </a:lnTo>
                    <a:lnTo>
                      <a:pt x="787" y="1190"/>
                    </a:lnTo>
                    <a:lnTo>
                      <a:pt x="789" y="1196"/>
                    </a:lnTo>
                    <a:lnTo>
                      <a:pt x="789" y="1201"/>
                    </a:lnTo>
                    <a:lnTo>
                      <a:pt x="787" y="1206"/>
                    </a:lnTo>
                    <a:lnTo>
                      <a:pt x="785" y="1212"/>
                    </a:lnTo>
                    <a:lnTo>
                      <a:pt x="782" y="1219"/>
                    </a:lnTo>
                    <a:lnTo>
                      <a:pt x="780" y="1223"/>
                    </a:lnTo>
                    <a:lnTo>
                      <a:pt x="779" y="1227"/>
                    </a:lnTo>
                    <a:lnTo>
                      <a:pt x="779" y="1229"/>
                    </a:lnTo>
                    <a:lnTo>
                      <a:pt x="782" y="1230"/>
                    </a:lnTo>
                    <a:lnTo>
                      <a:pt x="786" y="1230"/>
                    </a:lnTo>
                    <a:lnTo>
                      <a:pt x="793" y="1230"/>
                    </a:lnTo>
                    <a:lnTo>
                      <a:pt x="798" y="1231"/>
                    </a:lnTo>
                    <a:lnTo>
                      <a:pt x="800" y="1235"/>
                    </a:lnTo>
                    <a:lnTo>
                      <a:pt x="800" y="1239"/>
                    </a:lnTo>
                    <a:lnTo>
                      <a:pt x="798" y="1245"/>
                    </a:lnTo>
                    <a:lnTo>
                      <a:pt x="795" y="1251"/>
                    </a:lnTo>
                    <a:lnTo>
                      <a:pt x="792" y="1257"/>
                    </a:lnTo>
                    <a:lnTo>
                      <a:pt x="790" y="1263"/>
                    </a:lnTo>
                    <a:lnTo>
                      <a:pt x="787" y="1266"/>
                    </a:lnTo>
                    <a:lnTo>
                      <a:pt x="784" y="1268"/>
                    </a:lnTo>
                    <a:lnTo>
                      <a:pt x="783" y="1269"/>
                    </a:lnTo>
                    <a:lnTo>
                      <a:pt x="782" y="1274"/>
                    </a:lnTo>
                    <a:lnTo>
                      <a:pt x="780" y="1280"/>
                    </a:lnTo>
                    <a:lnTo>
                      <a:pt x="778" y="1286"/>
                    </a:lnTo>
                    <a:lnTo>
                      <a:pt x="778" y="1290"/>
                    </a:lnTo>
                    <a:lnTo>
                      <a:pt x="785" y="1296"/>
                    </a:lnTo>
                    <a:lnTo>
                      <a:pt x="791" y="1299"/>
                    </a:lnTo>
                    <a:lnTo>
                      <a:pt x="799" y="1303"/>
                    </a:lnTo>
                    <a:lnTo>
                      <a:pt x="807" y="1307"/>
                    </a:lnTo>
                    <a:lnTo>
                      <a:pt x="816" y="1312"/>
                    </a:lnTo>
                    <a:lnTo>
                      <a:pt x="824" y="1317"/>
                    </a:lnTo>
                    <a:lnTo>
                      <a:pt x="832" y="1321"/>
                    </a:lnTo>
                    <a:lnTo>
                      <a:pt x="838" y="1325"/>
                    </a:lnTo>
                    <a:lnTo>
                      <a:pt x="842" y="1328"/>
                    </a:lnTo>
                    <a:lnTo>
                      <a:pt x="845" y="1334"/>
                    </a:lnTo>
                    <a:lnTo>
                      <a:pt x="845" y="1337"/>
                    </a:lnTo>
                    <a:lnTo>
                      <a:pt x="844" y="1342"/>
                    </a:lnTo>
                    <a:lnTo>
                      <a:pt x="840" y="1345"/>
                    </a:lnTo>
                    <a:lnTo>
                      <a:pt x="837" y="1349"/>
                    </a:lnTo>
                    <a:lnTo>
                      <a:pt x="835" y="1352"/>
                    </a:lnTo>
                    <a:lnTo>
                      <a:pt x="836" y="1354"/>
                    </a:lnTo>
                    <a:lnTo>
                      <a:pt x="840" y="1355"/>
                    </a:lnTo>
                    <a:lnTo>
                      <a:pt x="845" y="1356"/>
                    </a:lnTo>
                    <a:lnTo>
                      <a:pt x="844" y="1360"/>
                    </a:lnTo>
                    <a:lnTo>
                      <a:pt x="839" y="1364"/>
                    </a:lnTo>
                    <a:lnTo>
                      <a:pt x="836" y="1367"/>
                    </a:lnTo>
                    <a:lnTo>
                      <a:pt x="832" y="1369"/>
                    </a:lnTo>
                    <a:lnTo>
                      <a:pt x="828" y="1370"/>
                    </a:lnTo>
                    <a:lnTo>
                      <a:pt x="822" y="1370"/>
                    </a:lnTo>
                    <a:lnTo>
                      <a:pt x="817" y="1367"/>
                    </a:lnTo>
                    <a:lnTo>
                      <a:pt x="813" y="1364"/>
                    </a:lnTo>
                    <a:lnTo>
                      <a:pt x="807" y="1360"/>
                    </a:lnTo>
                    <a:lnTo>
                      <a:pt x="800" y="1358"/>
                    </a:lnTo>
                    <a:lnTo>
                      <a:pt x="795" y="1357"/>
                    </a:lnTo>
                    <a:lnTo>
                      <a:pt x="791" y="1357"/>
                    </a:lnTo>
                    <a:lnTo>
                      <a:pt x="787" y="1358"/>
                    </a:lnTo>
                    <a:lnTo>
                      <a:pt x="784" y="1357"/>
                    </a:lnTo>
                    <a:lnTo>
                      <a:pt x="780" y="1356"/>
                    </a:lnTo>
                    <a:lnTo>
                      <a:pt x="777" y="1354"/>
                    </a:lnTo>
                    <a:lnTo>
                      <a:pt x="772" y="1351"/>
                    </a:lnTo>
                    <a:lnTo>
                      <a:pt x="768" y="1350"/>
                    </a:lnTo>
                    <a:lnTo>
                      <a:pt x="764" y="1352"/>
                    </a:lnTo>
                    <a:lnTo>
                      <a:pt x="762" y="1356"/>
                    </a:lnTo>
                    <a:lnTo>
                      <a:pt x="762" y="1358"/>
                    </a:lnTo>
                    <a:lnTo>
                      <a:pt x="762" y="1362"/>
                    </a:lnTo>
                    <a:lnTo>
                      <a:pt x="762" y="1365"/>
                    </a:lnTo>
                    <a:lnTo>
                      <a:pt x="761" y="1369"/>
                    </a:lnTo>
                    <a:lnTo>
                      <a:pt x="759" y="1372"/>
                    </a:lnTo>
                    <a:lnTo>
                      <a:pt x="759" y="1374"/>
                    </a:lnTo>
                    <a:lnTo>
                      <a:pt x="762" y="1375"/>
                    </a:lnTo>
                    <a:lnTo>
                      <a:pt x="770" y="1377"/>
                    </a:lnTo>
                    <a:lnTo>
                      <a:pt x="780" y="1379"/>
                    </a:lnTo>
                    <a:lnTo>
                      <a:pt x="790" y="1382"/>
                    </a:lnTo>
                    <a:lnTo>
                      <a:pt x="792" y="1386"/>
                    </a:lnTo>
                    <a:lnTo>
                      <a:pt x="791" y="1389"/>
                    </a:lnTo>
                    <a:lnTo>
                      <a:pt x="790" y="1394"/>
                    </a:lnTo>
                    <a:lnTo>
                      <a:pt x="791" y="1398"/>
                    </a:lnTo>
                    <a:lnTo>
                      <a:pt x="794" y="1405"/>
                    </a:lnTo>
                    <a:lnTo>
                      <a:pt x="798" y="1412"/>
                    </a:lnTo>
                    <a:lnTo>
                      <a:pt x="801" y="1419"/>
                    </a:lnTo>
                    <a:lnTo>
                      <a:pt x="802" y="1426"/>
                    </a:lnTo>
                    <a:lnTo>
                      <a:pt x="804" y="1432"/>
                    </a:lnTo>
                    <a:lnTo>
                      <a:pt x="804" y="1438"/>
                    </a:lnTo>
                    <a:lnTo>
                      <a:pt x="806" y="1441"/>
                    </a:lnTo>
                    <a:lnTo>
                      <a:pt x="808" y="1446"/>
                    </a:lnTo>
                    <a:lnTo>
                      <a:pt x="813" y="1451"/>
                    </a:lnTo>
                    <a:lnTo>
                      <a:pt x="817" y="1458"/>
                    </a:lnTo>
                    <a:lnTo>
                      <a:pt x="821" y="1468"/>
                    </a:lnTo>
                    <a:lnTo>
                      <a:pt x="824" y="1476"/>
                    </a:lnTo>
                    <a:lnTo>
                      <a:pt x="825" y="1481"/>
                    </a:lnTo>
                    <a:lnTo>
                      <a:pt x="828" y="1484"/>
                    </a:lnTo>
                    <a:lnTo>
                      <a:pt x="831" y="1486"/>
                    </a:lnTo>
                    <a:lnTo>
                      <a:pt x="835" y="1488"/>
                    </a:lnTo>
                    <a:lnTo>
                      <a:pt x="838" y="1494"/>
                    </a:lnTo>
                    <a:lnTo>
                      <a:pt x="840" y="1501"/>
                    </a:lnTo>
                    <a:lnTo>
                      <a:pt x="840" y="1506"/>
                    </a:lnTo>
                    <a:lnTo>
                      <a:pt x="840" y="1508"/>
                    </a:lnTo>
                    <a:lnTo>
                      <a:pt x="838" y="1507"/>
                    </a:lnTo>
                    <a:lnTo>
                      <a:pt x="836" y="1504"/>
                    </a:lnTo>
                    <a:lnTo>
                      <a:pt x="832" y="1502"/>
                    </a:lnTo>
                    <a:lnTo>
                      <a:pt x="831" y="1503"/>
                    </a:lnTo>
                    <a:lnTo>
                      <a:pt x="830" y="1510"/>
                    </a:lnTo>
                    <a:lnTo>
                      <a:pt x="830" y="1522"/>
                    </a:lnTo>
                    <a:lnTo>
                      <a:pt x="831" y="1536"/>
                    </a:lnTo>
                    <a:lnTo>
                      <a:pt x="831" y="1547"/>
                    </a:lnTo>
                    <a:lnTo>
                      <a:pt x="830" y="1554"/>
                    </a:lnTo>
                    <a:lnTo>
                      <a:pt x="827" y="1556"/>
                    </a:lnTo>
                    <a:lnTo>
                      <a:pt x="823" y="1557"/>
                    </a:lnTo>
                    <a:lnTo>
                      <a:pt x="819" y="1560"/>
                    </a:lnTo>
                    <a:lnTo>
                      <a:pt x="815" y="1565"/>
                    </a:lnTo>
                    <a:lnTo>
                      <a:pt x="813" y="1572"/>
                    </a:lnTo>
                    <a:lnTo>
                      <a:pt x="813" y="1577"/>
                    </a:lnTo>
                    <a:lnTo>
                      <a:pt x="813" y="1582"/>
                    </a:lnTo>
                    <a:lnTo>
                      <a:pt x="812" y="1587"/>
                    </a:lnTo>
                    <a:lnTo>
                      <a:pt x="808" y="1593"/>
                    </a:lnTo>
                    <a:lnTo>
                      <a:pt x="805" y="1597"/>
                    </a:lnTo>
                    <a:lnTo>
                      <a:pt x="802" y="1599"/>
                    </a:lnTo>
                    <a:lnTo>
                      <a:pt x="800" y="1598"/>
                    </a:lnTo>
                    <a:lnTo>
                      <a:pt x="798" y="1597"/>
                    </a:lnTo>
                    <a:lnTo>
                      <a:pt x="794" y="1598"/>
                    </a:lnTo>
                    <a:lnTo>
                      <a:pt x="790" y="1601"/>
                    </a:lnTo>
                    <a:lnTo>
                      <a:pt x="786" y="1606"/>
                    </a:lnTo>
                    <a:lnTo>
                      <a:pt x="783" y="1612"/>
                    </a:lnTo>
                    <a:lnTo>
                      <a:pt x="777" y="1616"/>
                    </a:lnTo>
                    <a:lnTo>
                      <a:pt x="771" y="1618"/>
                    </a:lnTo>
                    <a:lnTo>
                      <a:pt x="767" y="1617"/>
                    </a:lnTo>
                    <a:lnTo>
                      <a:pt x="763" y="1613"/>
                    </a:lnTo>
                    <a:lnTo>
                      <a:pt x="762" y="1607"/>
                    </a:lnTo>
                    <a:lnTo>
                      <a:pt x="761" y="1604"/>
                    </a:lnTo>
                    <a:lnTo>
                      <a:pt x="759" y="1602"/>
                    </a:lnTo>
                    <a:lnTo>
                      <a:pt x="756" y="1606"/>
                    </a:lnTo>
                    <a:lnTo>
                      <a:pt x="756" y="1610"/>
                    </a:lnTo>
                    <a:lnTo>
                      <a:pt x="756" y="1617"/>
                    </a:lnTo>
                    <a:lnTo>
                      <a:pt x="755" y="1622"/>
                    </a:lnTo>
                    <a:lnTo>
                      <a:pt x="753" y="1625"/>
                    </a:lnTo>
                    <a:lnTo>
                      <a:pt x="751" y="1628"/>
                    </a:lnTo>
                    <a:lnTo>
                      <a:pt x="749" y="1630"/>
                    </a:lnTo>
                    <a:lnTo>
                      <a:pt x="748" y="163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3819525" y="2611438"/>
                <a:ext cx="20637" cy="3492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2"/>
                  </a:cxn>
                  <a:cxn ang="0">
                    <a:pos x="25" y="15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6" y="33"/>
                  </a:cxn>
                  <a:cxn ang="0">
                    <a:pos x="14" y="38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5" y="29"/>
                  </a:cxn>
                  <a:cxn ang="0">
                    <a:pos x="8" y="25"/>
                  </a:cxn>
                  <a:cxn ang="0">
                    <a:pos x="9" y="20"/>
                  </a:cxn>
                  <a:cxn ang="0">
                    <a:pos x="8" y="17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</a:cxnLst>
                <a:rect l="0" t="0" r="r" b="b"/>
                <a:pathLst>
                  <a:path w="25" h="44">
                    <a:moveTo>
                      <a:pt x="5" y="6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2"/>
                    </a:lnTo>
                    <a:lnTo>
                      <a:pt x="25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3746500" y="2581275"/>
                <a:ext cx="23812" cy="25400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27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27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8" y="13"/>
                  </a:cxn>
                </a:cxnLst>
                <a:rect l="0" t="0" r="r" b="b"/>
                <a:pathLst>
                  <a:path w="28" h="32">
                    <a:moveTo>
                      <a:pt x="28" y="13"/>
                    </a:moveTo>
                    <a:lnTo>
                      <a:pt x="23" y="27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817938" y="2763838"/>
                <a:ext cx="20637" cy="238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2"/>
                  </a:cxn>
                  <a:cxn ang="0">
                    <a:pos x="25" y="16"/>
                  </a:cxn>
                  <a:cxn ang="0">
                    <a:pos x="24" y="20"/>
                  </a:cxn>
                  <a:cxn ang="0">
                    <a:pos x="23" y="25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0"/>
                  </a:cxn>
                  <a:cxn ang="0">
                    <a:pos x="11" y="26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5" h="31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4" y="20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4170363" y="3003550"/>
                <a:ext cx="19050" cy="587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23" y="15"/>
                  </a:cxn>
                  <a:cxn ang="0">
                    <a:pos x="24" y="19"/>
                  </a:cxn>
                  <a:cxn ang="0">
                    <a:pos x="24" y="24"/>
                  </a:cxn>
                  <a:cxn ang="0">
                    <a:pos x="22" y="28"/>
                  </a:cxn>
                  <a:cxn ang="0">
                    <a:pos x="17" y="32"/>
                  </a:cxn>
                  <a:cxn ang="0">
                    <a:pos x="15" y="34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3"/>
                  </a:cxn>
                  <a:cxn ang="0">
                    <a:pos x="9" y="60"/>
                  </a:cxn>
                  <a:cxn ang="0">
                    <a:pos x="8" y="65"/>
                  </a:cxn>
                  <a:cxn ang="0">
                    <a:pos x="6" y="69"/>
                  </a:cxn>
                  <a:cxn ang="0">
                    <a:pos x="5" y="71"/>
                  </a:cxn>
                  <a:cxn ang="0">
                    <a:pos x="4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1" y="66"/>
                  </a:cxn>
                  <a:cxn ang="0">
                    <a:pos x="1" y="62"/>
                  </a:cxn>
                  <a:cxn ang="0">
                    <a:pos x="1" y="56"/>
                  </a:cxn>
                  <a:cxn ang="0">
                    <a:pos x="2" y="51"/>
                  </a:cxn>
                  <a:cxn ang="0">
                    <a:pos x="4" y="49"/>
                  </a:cxn>
                  <a:cxn ang="0">
                    <a:pos x="5" y="45"/>
                  </a:cxn>
                  <a:cxn ang="0">
                    <a:pos x="5" y="39"/>
                  </a:cxn>
                  <a:cxn ang="0">
                    <a:pos x="5" y="32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4" y="19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8" y="65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5"/>
                    </a:lnTo>
                    <a:lnTo>
                      <a:pt x="5" y="39"/>
                    </a:lnTo>
                    <a:lnTo>
                      <a:pt x="5" y="32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3613150" y="2220913"/>
                <a:ext cx="14287" cy="365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6" y="11"/>
                  </a:cxn>
                  <a:cxn ang="0">
                    <a:pos x="19" y="12"/>
                  </a:cxn>
                  <a:cxn ang="0">
                    <a:pos x="20" y="17"/>
                  </a:cxn>
                  <a:cxn ang="0">
                    <a:pos x="20" y="25"/>
                  </a:cxn>
                  <a:cxn ang="0">
                    <a:pos x="20" y="34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3"/>
                  </a:cxn>
                  <a:cxn ang="0">
                    <a:pos x="14" y="38"/>
                  </a:cxn>
                  <a:cxn ang="0">
                    <a:pos x="11" y="34"/>
                  </a:cxn>
                  <a:cxn ang="0">
                    <a:pos x="7" y="30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0" h="46">
                    <a:moveTo>
                      <a:pt x="1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0" y="17"/>
                    </a:lnTo>
                    <a:lnTo>
                      <a:pt x="20" y="25"/>
                    </a:lnTo>
                    <a:lnTo>
                      <a:pt x="20" y="34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6" y="43"/>
                    </a:lnTo>
                    <a:lnTo>
                      <a:pt x="14" y="38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3627438" y="2260600"/>
                <a:ext cx="17462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3"/>
                  </a:cxn>
                  <a:cxn ang="0">
                    <a:pos x="15" y="19"/>
                  </a:cxn>
                  <a:cxn ang="0">
                    <a:pos x="15" y="23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8" y="29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7" y="35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4" y="39"/>
                  </a:cxn>
                  <a:cxn ang="0">
                    <a:pos x="11" y="39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8" y="33"/>
                  </a:cxn>
                  <a:cxn ang="0">
                    <a:pos x="9" y="31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39">
                    <a:moveTo>
                      <a:pt x="8" y="0"/>
                    </a:moveTo>
                    <a:lnTo>
                      <a:pt x="9" y="1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43208" y="2461465"/>
              <a:ext cx="479670" cy="342522"/>
            </a:xfrm>
            <a:custGeom>
              <a:avLst/>
              <a:gdLst/>
              <a:ahLst/>
              <a:cxnLst>
                <a:cxn ang="0">
                  <a:pos x="2019" y="1036"/>
                </a:cxn>
                <a:cxn ang="0">
                  <a:pos x="2079" y="1007"/>
                </a:cxn>
                <a:cxn ang="0">
                  <a:pos x="2076" y="916"/>
                </a:cxn>
                <a:cxn ang="0">
                  <a:pos x="2035" y="870"/>
                </a:cxn>
                <a:cxn ang="0">
                  <a:pos x="2057" y="758"/>
                </a:cxn>
                <a:cxn ang="0">
                  <a:pos x="2086" y="718"/>
                </a:cxn>
                <a:cxn ang="0">
                  <a:pos x="2041" y="625"/>
                </a:cxn>
                <a:cxn ang="0">
                  <a:pos x="1990" y="601"/>
                </a:cxn>
                <a:cxn ang="0">
                  <a:pos x="1909" y="623"/>
                </a:cxn>
                <a:cxn ang="0">
                  <a:pos x="1858" y="603"/>
                </a:cxn>
                <a:cxn ang="0">
                  <a:pos x="1817" y="586"/>
                </a:cxn>
                <a:cxn ang="0">
                  <a:pos x="1780" y="522"/>
                </a:cxn>
                <a:cxn ang="0">
                  <a:pos x="1793" y="323"/>
                </a:cxn>
                <a:cxn ang="0">
                  <a:pos x="1641" y="212"/>
                </a:cxn>
                <a:cxn ang="0">
                  <a:pos x="1599" y="182"/>
                </a:cxn>
                <a:cxn ang="0">
                  <a:pos x="1464" y="253"/>
                </a:cxn>
                <a:cxn ang="0">
                  <a:pos x="1002" y="156"/>
                </a:cxn>
                <a:cxn ang="0">
                  <a:pos x="691" y="39"/>
                </a:cxn>
                <a:cxn ang="0">
                  <a:pos x="646" y="81"/>
                </a:cxn>
                <a:cxn ang="0">
                  <a:pos x="595" y="105"/>
                </a:cxn>
                <a:cxn ang="0">
                  <a:pos x="506" y="138"/>
                </a:cxn>
                <a:cxn ang="0">
                  <a:pos x="449" y="204"/>
                </a:cxn>
                <a:cxn ang="0">
                  <a:pos x="403" y="236"/>
                </a:cxn>
                <a:cxn ang="0">
                  <a:pos x="375" y="281"/>
                </a:cxn>
                <a:cxn ang="0">
                  <a:pos x="352" y="326"/>
                </a:cxn>
                <a:cxn ang="0">
                  <a:pos x="297" y="371"/>
                </a:cxn>
                <a:cxn ang="0">
                  <a:pos x="252" y="460"/>
                </a:cxn>
                <a:cxn ang="0">
                  <a:pos x="182" y="504"/>
                </a:cxn>
                <a:cxn ang="0">
                  <a:pos x="125" y="631"/>
                </a:cxn>
                <a:cxn ang="0">
                  <a:pos x="145" y="722"/>
                </a:cxn>
                <a:cxn ang="0">
                  <a:pos x="99" y="733"/>
                </a:cxn>
                <a:cxn ang="0">
                  <a:pos x="45" y="762"/>
                </a:cxn>
                <a:cxn ang="0">
                  <a:pos x="2" y="831"/>
                </a:cxn>
                <a:cxn ang="0">
                  <a:pos x="52" y="871"/>
                </a:cxn>
                <a:cxn ang="0">
                  <a:pos x="68" y="920"/>
                </a:cxn>
                <a:cxn ang="0">
                  <a:pos x="100" y="941"/>
                </a:cxn>
                <a:cxn ang="0">
                  <a:pos x="151" y="974"/>
                </a:cxn>
                <a:cxn ang="0">
                  <a:pos x="185" y="998"/>
                </a:cxn>
                <a:cxn ang="0">
                  <a:pos x="311" y="1059"/>
                </a:cxn>
                <a:cxn ang="0">
                  <a:pos x="355" y="1034"/>
                </a:cxn>
                <a:cxn ang="0">
                  <a:pos x="418" y="1041"/>
                </a:cxn>
                <a:cxn ang="0">
                  <a:pos x="525" y="1079"/>
                </a:cxn>
                <a:cxn ang="0">
                  <a:pos x="579" y="1127"/>
                </a:cxn>
                <a:cxn ang="0">
                  <a:pos x="638" y="1137"/>
                </a:cxn>
                <a:cxn ang="0">
                  <a:pos x="705" y="1115"/>
                </a:cxn>
                <a:cxn ang="0">
                  <a:pos x="753" y="1119"/>
                </a:cxn>
                <a:cxn ang="0">
                  <a:pos x="842" y="1108"/>
                </a:cxn>
                <a:cxn ang="0">
                  <a:pos x="882" y="1076"/>
                </a:cxn>
                <a:cxn ang="0">
                  <a:pos x="1093" y="1061"/>
                </a:cxn>
                <a:cxn ang="0">
                  <a:pos x="1141" y="1071"/>
                </a:cxn>
                <a:cxn ang="0">
                  <a:pos x="1341" y="1083"/>
                </a:cxn>
                <a:cxn ang="0">
                  <a:pos x="1397" y="1081"/>
                </a:cxn>
                <a:cxn ang="0">
                  <a:pos x="1441" y="1063"/>
                </a:cxn>
                <a:cxn ang="0">
                  <a:pos x="1588" y="1088"/>
                </a:cxn>
                <a:cxn ang="0">
                  <a:pos x="1637" y="1071"/>
                </a:cxn>
                <a:cxn ang="0">
                  <a:pos x="1666" y="1021"/>
                </a:cxn>
                <a:cxn ang="0">
                  <a:pos x="1728" y="1071"/>
                </a:cxn>
                <a:cxn ang="0">
                  <a:pos x="1908" y="1026"/>
                </a:cxn>
                <a:cxn ang="0">
                  <a:pos x="1966" y="1039"/>
                </a:cxn>
              </a:cxnLst>
              <a:rect l="0" t="0" r="r" b="b"/>
              <a:pathLst>
                <a:path w="2091" h="1137">
                  <a:moveTo>
                    <a:pt x="1972" y="1011"/>
                  </a:moveTo>
                  <a:lnTo>
                    <a:pt x="1972" y="1008"/>
                  </a:lnTo>
                  <a:lnTo>
                    <a:pt x="1974" y="1000"/>
                  </a:lnTo>
                  <a:lnTo>
                    <a:pt x="1979" y="996"/>
                  </a:lnTo>
                  <a:lnTo>
                    <a:pt x="1988" y="1002"/>
                  </a:lnTo>
                  <a:lnTo>
                    <a:pt x="1999" y="1014"/>
                  </a:lnTo>
                  <a:lnTo>
                    <a:pt x="2005" y="1024"/>
                  </a:lnTo>
                  <a:lnTo>
                    <a:pt x="2012" y="1032"/>
                  </a:lnTo>
                  <a:lnTo>
                    <a:pt x="2019" y="1036"/>
                  </a:lnTo>
                  <a:lnTo>
                    <a:pt x="2027" y="1037"/>
                  </a:lnTo>
                  <a:lnTo>
                    <a:pt x="2033" y="1036"/>
                  </a:lnTo>
                  <a:lnTo>
                    <a:pt x="2039" y="1034"/>
                  </a:lnTo>
                  <a:lnTo>
                    <a:pt x="2046" y="1033"/>
                  </a:lnTo>
                  <a:lnTo>
                    <a:pt x="2054" y="1031"/>
                  </a:lnTo>
                  <a:lnTo>
                    <a:pt x="2064" y="1029"/>
                  </a:lnTo>
                  <a:lnTo>
                    <a:pt x="2072" y="1025"/>
                  </a:lnTo>
                  <a:lnTo>
                    <a:pt x="2077" y="1018"/>
                  </a:lnTo>
                  <a:lnTo>
                    <a:pt x="2079" y="1007"/>
                  </a:lnTo>
                  <a:lnTo>
                    <a:pt x="2080" y="988"/>
                  </a:lnTo>
                  <a:lnTo>
                    <a:pt x="2083" y="971"/>
                  </a:lnTo>
                  <a:lnTo>
                    <a:pt x="2086" y="960"/>
                  </a:lnTo>
                  <a:lnTo>
                    <a:pt x="2090" y="953"/>
                  </a:lnTo>
                  <a:lnTo>
                    <a:pt x="2091" y="947"/>
                  </a:lnTo>
                  <a:lnTo>
                    <a:pt x="2088" y="939"/>
                  </a:lnTo>
                  <a:lnTo>
                    <a:pt x="2084" y="928"/>
                  </a:lnTo>
                  <a:lnTo>
                    <a:pt x="2080" y="923"/>
                  </a:lnTo>
                  <a:lnTo>
                    <a:pt x="2076" y="916"/>
                  </a:lnTo>
                  <a:lnTo>
                    <a:pt x="2072" y="910"/>
                  </a:lnTo>
                  <a:lnTo>
                    <a:pt x="2068" y="903"/>
                  </a:lnTo>
                  <a:lnTo>
                    <a:pt x="2063" y="898"/>
                  </a:lnTo>
                  <a:lnTo>
                    <a:pt x="2058" y="893"/>
                  </a:lnTo>
                  <a:lnTo>
                    <a:pt x="2053" y="889"/>
                  </a:lnTo>
                  <a:lnTo>
                    <a:pt x="2048" y="886"/>
                  </a:lnTo>
                  <a:lnTo>
                    <a:pt x="2041" y="880"/>
                  </a:lnTo>
                  <a:lnTo>
                    <a:pt x="2038" y="874"/>
                  </a:lnTo>
                  <a:lnTo>
                    <a:pt x="2035" y="870"/>
                  </a:lnTo>
                  <a:lnTo>
                    <a:pt x="2031" y="866"/>
                  </a:lnTo>
                  <a:lnTo>
                    <a:pt x="2026" y="863"/>
                  </a:lnTo>
                  <a:lnTo>
                    <a:pt x="2025" y="858"/>
                  </a:lnTo>
                  <a:lnTo>
                    <a:pt x="2026" y="852"/>
                  </a:lnTo>
                  <a:lnTo>
                    <a:pt x="2028" y="845"/>
                  </a:lnTo>
                  <a:lnTo>
                    <a:pt x="2035" y="829"/>
                  </a:lnTo>
                  <a:lnTo>
                    <a:pt x="2045" y="802"/>
                  </a:lnTo>
                  <a:lnTo>
                    <a:pt x="2054" y="774"/>
                  </a:lnTo>
                  <a:lnTo>
                    <a:pt x="2057" y="758"/>
                  </a:lnTo>
                  <a:lnTo>
                    <a:pt x="2057" y="752"/>
                  </a:lnTo>
                  <a:lnTo>
                    <a:pt x="2058" y="748"/>
                  </a:lnTo>
                  <a:lnTo>
                    <a:pt x="2062" y="746"/>
                  </a:lnTo>
                  <a:lnTo>
                    <a:pt x="2069" y="745"/>
                  </a:lnTo>
                  <a:lnTo>
                    <a:pt x="2077" y="743"/>
                  </a:lnTo>
                  <a:lnTo>
                    <a:pt x="2084" y="739"/>
                  </a:lnTo>
                  <a:lnTo>
                    <a:pt x="2087" y="735"/>
                  </a:lnTo>
                  <a:lnTo>
                    <a:pt x="2088" y="729"/>
                  </a:lnTo>
                  <a:lnTo>
                    <a:pt x="2086" y="718"/>
                  </a:lnTo>
                  <a:lnTo>
                    <a:pt x="2083" y="702"/>
                  </a:lnTo>
                  <a:lnTo>
                    <a:pt x="2077" y="685"/>
                  </a:lnTo>
                  <a:lnTo>
                    <a:pt x="2072" y="671"/>
                  </a:lnTo>
                  <a:lnTo>
                    <a:pt x="2069" y="662"/>
                  </a:lnTo>
                  <a:lnTo>
                    <a:pt x="2067" y="653"/>
                  </a:lnTo>
                  <a:lnTo>
                    <a:pt x="2064" y="646"/>
                  </a:lnTo>
                  <a:lnTo>
                    <a:pt x="2057" y="639"/>
                  </a:lnTo>
                  <a:lnTo>
                    <a:pt x="2049" y="632"/>
                  </a:lnTo>
                  <a:lnTo>
                    <a:pt x="2041" y="625"/>
                  </a:lnTo>
                  <a:lnTo>
                    <a:pt x="2034" y="618"/>
                  </a:lnTo>
                  <a:lnTo>
                    <a:pt x="2028" y="610"/>
                  </a:lnTo>
                  <a:lnTo>
                    <a:pt x="2025" y="602"/>
                  </a:lnTo>
                  <a:lnTo>
                    <a:pt x="2022" y="595"/>
                  </a:lnTo>
                  <a:lnTo>
                    <a:pt x="2017" y="592"/>
                  </a:lnTo>
                  <a:lnTo>
                    <a:pt x="2010" y="593"/>
                  </a:lnTo>
                  <a:lnTo>
                    <a:pt x="2005" y="595"/>
                  </a:lnTo>
                  <a:lnTo>
                    <a:pt x="1999" y="599"/>
                  </a:lnTo>
                  <a:lnTo>
                    <a:pt x="1990" y="601"/>
                  </a:lnTo>
                  <a:lnTo>
                    <a:pt x="1982" y="604"/>
                  </a:lnTo>
                  <a:lnTo>
                    <a:pt x="1973" y="608"/>
                  </a:lnTo>
                  <a:lnTo>
                    <a:pt x="1965" y="610"/>
                  </a:lnTo>
                  <a:lnTo>
                    <a:pt x="1957" y="612"/>
                  </a:lnTo>
                  <a:lnTo>
                    <a:pt x="1950" y="615"/>
                  </a:lnTo>
                  <a:lnTo>
                    <a:pt x="1942" y="617"/>
                  </a:lnTo>
                  <a:lnTo>
                    <a:pt x="1933" y="619"/>
                  </a:lnTo>
                  <a:lnTo>
                    <a:pt x="1921" y="622"/>
                  </a:lnTo>
                  <a:lnTo>
                    <a:pt x="1909" y="623"/>
                  </a:lnTo>
                  <a:lnTo>
                    <a:pt x="1898" y="625"/>
                  </a:lnTo>
                  <a:lnTo>
                    <a:pt x="1889" y="627"/>
                  </a:lnTo>
                  <a:lnTo>
                    <a:pt x="1882" y="629"/>
                  </a:lnTo>
                  <a:lnTo>
                    <a:pt x="1880" y="629"/>
                  </a:lnTo>
                  <a:lnTo>
                    <a:pt x="1872" y="629"/>
                  </a:lnTo>
                  <a:lnTo>
                    <a:pt x="1872" y="625"/>
                  </a:lnTo>
                  <a:lnTo>
                    <a:pt x="1870" y="617"/>
                  </a:lnTo>
                  <a:lnTo>
                    <a:pt x="1865" y="609"/>
                  </a:lnTo>
                  <a:lnTo>
                    <a:pt x="1858" y="603"/>
                  </a:lnTo>
                  <a:lnTo>
                    <a:pt x="1853" y="601"/>
                  </a:lnTo>
                  <a:lnTo>
                    <a:pt x="1849" y="599"/>
                  </a:lnTo>
                  <a:lnTo>
                    <a:pt x="1843" y="596"/>
                  </a:lnTo>
                  <a:lnTo>
                    <a:pt x="1838" y="594"/>
                  </a:lnTo>
                  <a:lnTo>
                    <a:pt x="1834" y="592"/>
                  </a:lnTo>
                  <a:lnTo>
                    <a:pt x="1829" y="589"/>
                  </a:lnTo>
                  <a:lnTo>
                    <a:pt x="1826" y="588"/>
                  </a:lnTo>
                  <a:lnTo>
                    <a:pt x="1822" y="588"/>
                  </a:lnTo>
                  <a:lnTo>
                    <a:pt x="1817" y="586"/>
                  </a:lnTo>
                  <a:lnTo>
                    <a:pt x="1812" y="581"/>
                  </a:lnTo>
                  <a:lnTo>
                    <a:pt x="1807" y="578"/>
                  </a:lnTo>
                  <a:lnTo>
                    <a:pt x="1806" y="575"/>
                  </a:lnTo>
                  <a:lnTo>
                    <a:pt x="1793" y="556"/>
                  </a:lnTo>
                  <a:lnTo>
                    <a:pt x="1793" y="554"/>
                  </a:lnTo>
                  <a:lnTo>
                    <a:pt x="1792" y="547"/>
                  </a:lnTo>
                  <a:lnTo>
                    <a:pt x="1790" y="539"/>
                  </a:lnTo>
                  <a:lnTo>
                    <a:pt x="1784" y="530"/>
                  </a:lnTo>
                  <a:lnTo>
                    <a:pt x="1780" y="522"/>
                  </a:lnTo>
                  <a:lnTo>
                    <a:pt x="1776" y="514"/>
                  </a:lnTo>
                  <a:lnTo>
                    <a:pt x="1774" y="506"/>
                  </a:lnTo>
                  <a:lnTo>
                    <a:pt x="1770" y="497"/>
                  </a:lnTo>
                  <a:lnTo>
                    <a:pt x="1767" y="488"/>
                  </a:lnTo>
                  <a:lnTo>
                    <a:pt x="1765" y="477"/>
                  </a:lnTo>
                  <a:lnTo>
                    <a:pt x="1764" y="469"/>
                  </a:lnTo>
                  <a:lnTo>
                    <a:pt x="1764" y="466"/>
                  </a:lnTo>
                  <a:lnTo>
                    <a:pt x="1798" y="445"/>
                  </a:lnTo>
                  <a:lnTo>
                    <a:pt x="1793" y="323"/>
                  </a:lnTo>
                  <a:lnTo>
                    <a:pt x="1813" y="307"/>
                  </a:lnTo>
                  <a:lnTo>
                    <a:pt x="1813" y="285"/>
                  </a:lnTo>
                  <a:lnTo>
                    <a:pt x="1804" y="266"/>
                  </a:lnTo>
                  <a:lnTo>
                    <a:pt x="1694" y="244"/>
                  </a:lnTo>
                  <a:lnTo>
                    <a:pt x="1675" y="226"/>
                  </a:lnTo>
                  <a:lnTo>
                    <a:pt x="1671" y="224"/>
                  </a:lnTo>
                  <a:lnTo>
                    <a:pt x="1663" y="220"/>
                  </a:lnTo>
                  <a:lnTo>
                    <a:pt x="1652" y="216"/>
                  </a:lnTo>
                  <a:lnTo>
                    <a:pt x="1641" y="212"/>
                  </a:lnTo>
                  <a:lnTo>
                    <a:pt x="1635" y="209"/>
                  </a:lnTo>
                  <a:lnTo>
                    <a:pt x="1629" y="204"/>
                  </a:lnTo>
                  <a:lnTo>
                    <a:pt x="1624" y="201"/>
                  </a:lnTo>
                  <a:lnTo>
                    <a:pt x="1618" y="200"/>
                  </a:lnTo>
                  <a:lnTo>
                    <a:pt x="1611" y="197"/>
                  </a:lnTo>
                  <a:lnTo>
                    <a:pt x="1607" y="193"/>
                  </a:lnTo>
                  <a:lnTo>
                    <a:pt x="1602" y="188"/>
                  </a:lnTo>
                  <a:lnTo>
                    <a:pt x="1601" y="186"/>
                  </a:lnTo>
                  <a:lnTo>
                    <a:pt x="1599" y="182"/>
                  </a:lnTo>
                  <a:lnTo>
                    <a:pt x="1593" y="175"/>
                  </a:lnTo>
                  <a:lnTo>
                    <a:pt x="1586" y="170"/>
                  </a:lnTo>
                  <a:lnTo>
                    <a:pt x="1580" y="166"/>
                  </a:lnTo>
                  <a:lnTo>
                    <a:pt x="1575" y="168"/>
                  </a:lnTo>
                  <a:lnTo>
                    <a:pt x="1570" y="173"/>
                  </a:lnTo>
                  <a:lnTo>
                    <a:pt x="1567" y="179"/>
                  </a:lnTo>
                  <a:lnTo>
                    <a:pt x="1565" y="181"/>
                  </a:lnTo>
                  <a:lnTo>
                    <a:pt x="1514" y="183"/>
                  </a:lnTo>
                  <a:lnTo>
                    <a:pt x="1464" y="253"/>
                  </a:lnTo>
                  <a:lnTo>
                    <a:pt x="1399" y="247"/>
                  </a:lnTo>
                  <a:lnTo>
                    <a:pt x="1357" y="195"/>
                  </a:lnTo>
                  <a:lnTo>
                    <a:pt x="1262" y="197"/>
                  </a:lnTo>
                  <a:lnTo>
                    <a:pt x="1229" y="166"/>
                  </a:lnTo>
                  <a:lnTo>
                    <a:pt x="1186" y="166"/>
                  </a:lnTo>
                  <a:lnTo>
                    <a:pt x="1160" y="183"/>
                  </a:lnTo>
                  <a:lnTo>
                    <a:pt x="1010" y="181"/>
                  </a:lnTo>
                  <a:lnTo>
                    <a:pt x="999" y="172"/>
                  </a:lnTo>
                  <a:lnTo>
                    <a:pt x="1002" y="156"/>
                  </a:lnTo>
                  <a:lnTo>
                    <a:pt x="1009" y="120"/>
                  </a:lnTo>
                  <a:lnTo>
                    <a:pt x="1016" y="83"/>
                  </a:lnTo>
                  <a:lnTo>
                    <a:pt x="1019" y="62"/>
                  </a:lnTo>
                  <a:lnTo>
                    <a:pt x="776" y="0"/>
                  </a:lnTo>
                  <a:lnTo>
                    <a:pt x="753" y="27"/>
                  </a:lnTo>
                  <a:lnTo>
                    <a:pt x="709" y="14"/>
                  </a:lnTo>
                  <a:lnTo>
                    <a:pt x="706" y="18"/>
                  </a:lnTo>
                  <a:lnTo>
                    <a:pt x="699" y="28"/>
                  </a:lnTo>
                  <a:lnTo>
                    <a:pt x="691" y="39"/>
                  </a:lnTo>
                  <a:lnTo>
                    <a:pt x="684" y="47"/>
                  </a:lnTo>
                  <a:lnTo>
                    <a:pt x="681" y="51"/>
                  </a:lnTo>
                  <a:lnTo>
                    <a:pt x="676" y="54"/>
                  </a:lnTo>
                  <a:lnTo>
                    <a:pt x="669" y="59"/>
                  </a:lnTo>
                  <a:lnTo>
                    <a:pt x="663" y="63"/>
                  </a:lnTo>
                  <a:lnTo>
                    <a:pt x="658" y="68"/>
                  </a:lnTo>
                  <a:lnTo>
                    <a:pt x="652" y="73"/>
                  </a:lnTo>
                  <a:lnTo>
                    <a:pt x="648" y="77"/>
                  </a:lnTo>
                  <a:lnTo>
                    <a:pt x="646" y="81"/>
                  </a:lnTo>
                  <a:lnTo>
                    <a:pt x="643" y="89"/>
                  </a:lnTo>
                  <a:lnTo>
                    <a:pt x="638" y="96"/>
                  </a:lnTo>
                  <a:lnTo>
                    <a:pt x="633" y="103"/>
                  </a:lnTo>
                  <a:lnTo>
                    <a:pt x="631" y="105"/>
                  </a:lnTo>
                  <a:lnTo>
                    <a:pt x="629" y="105"/>
                  </a:lnTo>
                  <a:lnTo>
                    <a:pt x="623" y="105"/>
                  </a:lnTo>
                  <a:lnTo>
                    <a:pt x="615" y="105"/>
                  </a:lnTo>
                  <a:lnTo>
                    <a:pt x="606" y="104"/>
                  </a:lnTo>
                  <a:lnTo>
                    <a:pt x="595" y="105"/>
                  </a:lnTo>
                  <a:lnTo>
                    <a:pt x="585" y="105"/>
                  </a:lnTo>
                  <a:lnTo>
                    <a:pt x="577" y="106"/>
                  </a:lnTo>
                  <a:lnTo>
                    <a:pt x="572" y="107"/>
                  </a:lnTo>
                  <a:lnTo>
                    <a:pt x="564" y="112"/>
                  </a:lnTo>
                  <a:lnTo>
                    <a:pt x="557" y="115"/>
                  </a:lnTo>
                  <a:lnTo>
                    <a:pt x="550" y="120"/>
                  </a:lnTo>
                  <a:lnTo>
                    <a:pt x="548" y="121"/>
                  </a:lnTo>
                  <a:lnTo>
                    <a:pt x="523" y="119"/>
                  </a:lnTo>
                  <a:lnTo>
                    <a:pt x="506" y="138"/>
                  </a:lnTo>
                  <a:lnTo>
                    <a:pt x="487" y="157"/>
                  </a:lnTo>
                  <a:lnTo>
                    <a:pt x="484" y="157"/>
                  </a:lnTo>
                  <a:lnTo>
                    <a:pt x="474" y="158"/>
                  </a:lnTo>
                  <a:lnTo>
                    <a:pt x="465" y="160"/>
                  </a:lnTo>
                  <a:lnTo>
                    <a:pt x="461" y="166"/>
                  </a:lnTo>
                  <a:lnTo>
                    <a:pt x="458" y="175"/>
                  </a:lnTo>
                  <a:lnTo>
                    <a:pt x="456" y="187"/>
                  </a:lnTo>
                  <a:lnTo>
                    <a:pt x="453" y="197"/>
                  </a:lnTo>
                  <a:lnTo>
                    <a:pt x="449" y="204"/>
                  </a:lnTo>
                  <a:lnTo>
                    <a:pt x="444" y="212"/>
                  </a:lnTo>
                  <a:lnTo>
                    <a:pt x="438" y="221"/>
                  </a:lnTo>
                  <a:lnTo>
                    <a:pt x="432" y="229"/>
                  </a:lnTo>
                  <a:lnTo>
                    <a:pt x="430" y="233"/>
                  </a:lnTo>
                  <a:lnTo>
                    <a:pt x="428" y="233"/>
                  </a:lnTo>
                  <a:lnTo>
                    <a:pt x="424" y="234"/>
                  </a:lnTo>
                  <a:lnTo>
                    <a:pt x="418" y="234"/>
                  </a:lnTo>
                  <a:lnTo>
                    <a:pt x="411" y="235"/>
                  </a:lnTo>
                  <a:lnTo>
                    <a:pt x="403" y="236"/>
                  </a:lnTo>
                  <a:lnTo>
                    <a:pt x="395" y="238"/>
                  </a:lnTo>
                  <a:lnTo>
                    <a:pt x="389" y="239"/>
                  </a:lnTo>
                  <a:lnTo>
                    <a:pt x="385" y="240"/>
                  </a:lnTo>
                  <a:lnTo>
                    <a:pt x="378" y="243"/>
                  </a:lnTo>
                  <a:lnTo>
                    <a:pt x="373" y="250"/>
                  </a:lnTo>
                  <a:lnTo>
                    <a:pt x="370" y="258"/>
                  </a:lnTo>
                  <a:lnTo>
                    <a:pt x="368" y="266"/>
                  </a:lnTo>
                  <a:lnTo>
                    <a:pt x="371" y="273"/>
                  </a:lnTo>
                  <a:lnTo>
                    <a:pt x="375" y="281"/>
                  </a:lnTo>
                  <a:lnTo>
                    <a:pt x="380" y="289"/>
                  </a:lnTo>
                  <a:lnTo>
                    <a:pt x="385" y="295"/>
                  </a:lnTo>
                  <a:lnTo>
                    <a:pt x="387" y="302"/>
                  </a:lnTo>
                  <a:lnTo>
                    <a:pt x="386" y="309"/>
                  </a:lnTo>
                  <a:lnTo>
                    <a:pt x="382" y="317"/>
                  </a:lnTo>
                  <a:lnTo>
                    <a:pt x="375" y="321"/>
                  </a:lnTo>
                  <a:lnTo>
                    <a:pt x="370" y="322"/>
                  </a:lnTo>
                  <a:lnTo>
                    <a:pt x="362" y="324"/>
                  </a:lnTo>
                  <a:lnTo>
                    <a:pt x="352" y="326"/>
                  </a:lnTo>
                  <a:lnTo>
                    <a:pt x="343" y="329"/>
                  </a:lnTo>
                  <a:lnTo>
                    <a:pt x="334" y="331"/>
                  </a:lnTo>
                  <a:lnTo>
                    <a:pt x="326" y="333"/>
                  </a:lnTo>
                  <a:lnTo>
                    <a:pt x="320" y="336"/>
                  </a:lnTo>
                  <a:lnTo>
                    <a:pt x="315" y="338"/>
                  </a:lnTo>
                  <a:lnTo>
                    <a:pt x="311" y="344"/>
                  </a:lnTo>
                  <a:lnTo>
                    <a:pt x="306" y="353"/>
                  </a:lnTo>
                  <a:lnTo>
                    <a:pt x="302" y="362"/>
                  </a:lnTo>
                  <a:lnTo>
                    <a:pt x="297" y="371"/>
                  </a:lnTo>
                  <a:lnTo>
                    <a:pt x="294" y="377"/>
                  </a:lnTo>
                  <a:lnTo>
                    <a:pt x="289" y="385"/>
                  </a:lnTo>
                  <a:lnTo>
                    <a:pt x="283" y="397"/>
                  </a:lnTo>
                  <a:lnTo>
                    <a:pt x="277" y="408"/>
                  </a:lnTo>
                  <a:lnTo>
                    <a:pt x="271" y="421"/>
                  </a:lnTo>
                  <a:lnTo>
                    <a:pt x="265" y="432"/>
                  </a:lnTo>
                  <a:lnTo>
                    <a:pt x="260" y="443"/>
                  </a:lnTo>
                  <a:lnTo>
                    <a:pt x="257" y="450"/>
                  </a:lnTo>
                  <a:lnTo>
                    <a:pt x="252" y="460"/>
                  </a:lnTo>
                  <a:lnTo>
                    <a:pt x="246" y="471"/>
                  </a:lnTo>
                  <a:lnTo>
                    <a:pt x="239" y="479"/>
                  </a:lnTo>
                  <a:lnTo>
                    <a:pt x="228" y="483"/>
                  </a:lnTo>
                  <a:lnTo>
                    <a:pt x="221" y="484"/>
                  </a:lnTo>
                  <a:lnTo>
                    <a:pt x="213" y="487"/>
                  </a:lnTo>
                  <a:lnTo>
                    <a:pt x="205" y="490"/>
                  </a:lnTo>
                  <a:lnTo>
                    <a:pt x="197" y="495"/>
                  </a:lnTo>
                  <a:lnTo>
                    <a:pt x="189" y="499"/>
                  </a:lnTo>
                  <a:lnTo>
                    <a:pt x="182" y="504"/>
                  </a:lnTo>
                  <a:lnTo>
                    <a:pt x="176" y="509"/>
                  </a:lnTo>
                  <a:lnTo>
                    <a:pt x="171" y="513"/>
                  </a:lnTo>
                  <a:lnTo>
                    <a:pt x="163" y="525"/>
                  </a:lnTo>
                  <a:lnTo>
                    <a:pt x="154" y="540"/>
                  </a:lnTo>
                  <a:lnTo>
                    <a:pt x="146" y="556"/>
                  </a:lnTo>
                  <a:lnTo>
                    <a:pt x="140" y="571"/>
                  </a:lnTo>
                  <a:lnTo>
                    <a:pt x="135" y="588"/>
                  </a:lnTo>
                  <a:lnTo>
                    <a:pt x="129" y="610"/>
                  </a:lnTo>
                  <a:lnTo>
                    <a:pt x="125" y="631"/>
                  </a:lnTo>
                  <a:lnTo>
                    <a:pt x="123" y="646"/>
                  </a:lnTo>
                  <a:lnTo>
                    <a:pt x="123" y="657"/>
                  </a:lnTo>
                  <a:lnTo>
                    <a:pt x="125" y="672"/>
                  </a:lnTo>
                  <a:lnTo>
                    <a:pt x="129" y="685"/>
                  </a:lnTo>
                  <a:lnTo>
                    <a:pt x="133" y="693"/>
                  </a:lnTo>
                  <a:lnTo>
                    <a:pt x="139" y="698"/>
                  </a:lnTo>
                  <a:lnTo>
                    <a:pt x="145" y="705"/>
                  </a:lnTo>
                  <a:lnTo>
                    <a:pt x="147" y="713"/>
                  </a:lnTo>
                  <a:lnTo>
                    <a:pt x="145" y="722"/>
                  </a:lnTo>
                  <a:lnTo>
                    <a:pt x="143" y="722"/>
                  </a:lnTo>
                  <a:lnTo>
                    <a:pt x="138" y="722"/>
                  </a:lnTo>
                  <a:lnTo>
                    <a:pt x="131" y="722"/>
                  </a:lnTo>
                  <a:lnTo>
                    <a:pt x="123" y="722"/>
                  </a:lnTo>
                  <a:lnTo>
                    <a:pt x="114" y="722"/>
                  </a:lnTo>
                  <a:lnTo>
                    <a:pt x="107" y="723"/>
                  </a:lnTo>
                  <a:lnTo>
                    <a:pt x="102" y="724"/>
                  </a:lnTo>
                  <a:lnTo>
                    <a:pt x="100" y="727"/>
                  </a:lnTo>
                  <a:lnTo>
                    <a:pt x="99" y="733"/>
                  </a:lnTo>
                  <a:lnTo>
                    <a:pt x="97" y="743"/>
                  </a:lnTo>
                  <a:lnTo>
                    <a:pt x="92" y="753"/>
                  </a:lnTo>
                  <a:lnTo>
                    <a:pt x="83" y="760"/>
                  </a:lnTo>
                  <a:lnTo>
                    <a:pt x="77" y="762"/>
                  </a:lnTo>
                  <a:lnTo>
                    <a:pt x="70" y="762"/>
                  </a:lnTo>
                  <a:lnTo>
                    <a:pt x="63" y="762"/>
                  </a:lnTo>
                  <a:lnTo>
                    <a:pt x="57" y="761"/>
                  </a:lnTo>
                  <a:lnTo>
                    <a:pt x="50" y="761"/>
                  </a:lnTo>
                  <a:lnTo>
                    <a:pt x="45" y="762"/>
                  </a:lnTo>
                  <a:lnTo>
                    <a:pt x="40" y="763"/>
                  </a:lnTo>
                  <a:lnTo>
                    <a:pt x="38" y="767"/>
                  </a:lnTo>
                  <a:lnTo>
                    <a:pt x="34" y="777"/>
                  </a:lnTo>
                  <a:lnTo>
                    <a:pt x="32" y="790"/>
                  </a:lnTo>
                  <a:lnTo>
                    <a:pt x="27" y="804"/>
                  </a:lnTo>
                  <a:lnTo>
                    <a:pt x="22" y="814"/>
                  </a:lnTo>
                  <a:lnTo>
                    <a:pt x="14" y="821"/>
                  </a:lnTo>
                  <a:lnTo>
                    <a:pt x="7" y="826"/>
                  </a:lnTo>
                  <a:lnTo>
                    <a:pt x="2" y="831"/>
                  </a:lnTo>
                  <a:lnTo>
                    <a:pt x="0" y="841"/>
                  </a:lnTo>
                  <a:lnTo>
                    <a:pt x="1" y="850"/>
                  </a:lnTo>
                  <a:lnTo>
                    <a:pt x="4" y="856"/>
                  </a:lnTo>
                  <a:lnTo>
                    <a:pt x="11" y="859"/>
                  </a:lnTo>
                  <a:lnTo>
                    <a:pt x="19" y="861"/>
                  </a:lnTo>
                  <a:lnTo>
                    <a:pt x="25" y="863"/>
                  </a:lnTo>
                  <a:lnTo>
                    <a:pt x="33" y="865"/>
                  </a:lnTo>
                  <a:lnTo>
                    <a:pt x="42" y="867"/>
                  </a:lnTo>
                  <a:lnTo>
                    <a:pt x="52" y="871"/>
                  </a:lnTo>
                  <a:lnTo>
                    <a:pt x="61" y="874"/>
                  </a:lnTo>
                  <a:lnTo>
                    <a:pt x="69" y="879"/>
                  </a:lnTo>
                  <a:lnTo>
                    <a:pt x="74" y="882"/>
                  </a:lnTo>
                  <a:lnTo>
                    <a:pt x="76" y="886"/>
                  </a:lnTo>
                  <a:lnTo>
                    <a:pt x="75" y="891"/>
                  </a:lnTo>
                  <a:lnTo>
                    <a:pt x="72" y="897"/>
                  </a:lnTo>
                  <a:lnTo>
                    <a:pt x="70" y="904"/>
                  </a:lnTo>
                  <a:lnTo>
                    <a:pt x="69" y="912"/>
                  </a:lnTo>
                  <a:lnTo>
                    <a:pt x="68" y="920"/>
                  </a:lnTo>
                  <a:lnTo>
                    <a:pt x="65" y="928"/>
                  </a:lnTo>
                  <a:lnTo>
                    <a:pt x="63" y="936"/>
                  </a:lnTo>
                  <a:lnTo>
                    <a:pt x="64" y="942"/>
                  </a:lnTo>
                  <a:lnTo>
                    <a:pt x="68" y="946"/>
                  </a:lnTo>
                  <a:lnTo>
                    <a:pt x="72" y="946"/>
                  </a:lnTo>
                  <a:lnTo>
                    <a:pt x="77" y="945"/>
                  </a:lnTo>
                  <a:lnTo>
                    <a:pt x="83" y="942"/>
                  </a:lnTo>
                  <a:lnTo>
                    <a:pt x="91" y="941"/>
                  </a:lnTo>
                  <a:lnTo>
                    <a:pt x="100" y="941"/>
                  </a:lnTo>
                  <a:lnTo>
                    <a:pt x="107" y="945"/>
                  </a:lnTo>
                  <a:lnTo>
                    <a:pt x="109" y="950"/>
                  </a:lnTo>
                  <a:lnTo>
                    <a:pt x="109" y="958"/>
                  </a:lnTo>
                  <a:lnTo>
                    <a:pt x="112" y="966"/>
                  </a:lnTo>
                  <a:lnTo>
                    <a:pt x="117" y="973"/>
                  </a:lnTo>
                  <a:lnTo>
                    <a:pt x="130" y="976"/>
                  </a:lnTo>
                  <a:lnTo>
                    <a:pt x="138" y="976"/>
                  </a:lnTo>
                  <a:lnTo>
                    <a:pt x="145" y="974"/>
                  </a:lnTo>
                  <a:lnTo>
                    <a:pt x="151" y="974"/>
                  </a:lnTo>
                  <a:lnTo>
                    <a:pt x="155" y="973"/>
                  </a:lnTo>
                  <a:lnTo>
                    <a:pt x="159" y="973"/>
                  </a:lnTo>
                  <a:lnTo>
                    <a:pt x="161" y="973"/>
                  </a:lnTo>
                  <a:lnTo>
                    <a:pt x="163" y="976"/>
                  </a:lnTo>
                  <a:lnTo>
                    <a:pt x="166" y="978"/>
                  </a:lnTo>
                  <a:lnTo>
                    <a:pt x="169" y="985"/>
                  </a:lnTo>
                  <a:lnTo>
                    <a:pt x="174" y="992"/>
                  </a:lnTo>
                  <a:lnTo>
                    <a:pt x="178" y="996"/>
                  </a:lnTo>
                  <a:lnTo>
                    <a:pt x="185" y="998"/>
                  </a:lnTo>
                  <a:lnTo>
                    <a:pt x="193" y="999"/>
                  </a:lnTo>
                  <a:lnTo>
                    <a:pt x="200" y="1003"/>
                  </a:lnTo>
                  <a:lnTo>
                    <a:pt x="206" y="1011"/>
                  </a:lnTo>
                  <a:lnTo>
                    <a:pt x="209" y="1023"/>
                  </a:lnTo>
                  <a:lnTo>
                    <a:pt x="212" y="1036"/>
                  </a:lnTo>
                  <a:lnTo>
                    <a:pt x="214" y="1045"/>
                  </a:lnTo>
                  <a:lnTo>
                    <a:pt x="215" y="1049"/>
                  </a:lnTo>
                  <a:lnTo>
                    <a:pt x="216" y="1052"/>
                  </a:lnTo>
                  <a:lnTo>
                    <a:pt x="311" y="1059"/>
                  </a:lnTo>
                  <a:lnTo>
                    <a:pt x="312" y="1058"/>
                  </a:lnTo>
                  <a:lnTo>
                    <a:pt x="314" y="1055"/>
                  </a:lnTo>
                  <a:lnTo>
                    <a:pt x="319" y="1052"/>
                  </a:lnTo>
                  <a:lnTo>
                    <a:pt x="324" y="1048"/>
                  </a:lnTo>
                  <a:lnTo>
                    <a:pt x="329" y="1044"/>
                  </a:lnTo>
                  <a:lnTo>
                    <a:pt x="335" y="1040"/>
                  </a:lnTo>
                  <a:lnTo>
                    <a:pt x="341" y="1037"/>
                  </a:lnTo>
                  <a:lnTo>
                    <a:pt x="347" y="1036"/>
                  </a:lnTo>
                  <a:lnTo>
                    <a:pt x="355" y="1034"/>
                  </a:lnTo>
                  <a:lnTo>
                    <a:pt x="362" y="1033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7" y="1033"/>
                  </a:lnTo>
                  <a:lnTo>
                    <a:pt x="393" y="1033"/>
                  </a:lnTo>
                  <a:lnTo>
                    <a:pt x="400" y="1034"/>
                  </a:lnTo>
                  <a:lnTo>
                    <a:pt x="406" y="1036"/>
                  </a:lnTo>
                  <a:lnTo>
                    <a:pt x="413" y="1038"/>
                  </a:lnTo>
                  <a:lnTo>
                    <a:pt x="418" y="1041"/>
                  </a:lnTo>
                  <a:lnTo>
                    <a:pt x="423" y="1045"/>
                  </a:lnTo>
                  <a:lnTo>
                    <a:pt x="425" y="1049"/>
                  </a:lnTo>
                  <a:lnTo>
                    <a:pt x="432" y="1056"/>
                  </a:lnTo>
                  <a:lnTo>
                    <a:pt x="492" y="1059"/>
                  </a:lnTo>
                  <a:lnTo>
                    <a:pt x="493" y="1061"/>
                  </a:lnTo>
                  <a:lnTo>
                    <a:pt x="496" y="1068"/>
                  </a:lnTo>
                  <a:lnTo>
                    <a:pt x="502" y="1074"/>
                  </a:lnTo>
                  <a:lnTo>
                    <a:pt x="512" y="1078"/>
                  </a:lnTo>
                  <a:lnTo>
                    <a:pt x="525" y="1079"/>
                  </a:lnTo>
                  <a:lnTo>
                    <a:pt x="535" y="1082"/>
                  </a:lnTo>
                  <a:lnTo>
                    <a:pt x="544" y="1083"/>
                  </a:lnTo>
                  <a:lnTo>
                    <a:pt x="546" y="1083"/>
                  </a:lnTo>
                  <a:lnTo>
                    <a:pt x="548" y="1126"/>
                  </a:lnTo>
                  <a:lnTo>
                    <a:pt x="550" y="1126"/>
                  </a:lnTo>
                  <a:lnTo>
                    <a:pt x="557" y="1127"/>
                  </a:lnTo>
                  <a:lnTo>
                    <a:pt x="565" y="1128"/>
                  </a:lnTo>
                  <a:lnTo>
                    <a:pt x="572" y="1128"/>
                  </a:lnTo>
                  <a:lnTo>
                    <a:pt x="579" y="1127"/>
                  </a:lnTo>
                  <a:lnTo>
                    <a:pt x="588" y="1126"/>
                  </a:lnTo>
                  <a:lnTo>
                    <a:pt x="595" y="1124"/>
                  </a:lnTo>
                  <a:lnTo>
                    <a:pt x="599" y="1123"/>
                  </a:lnTo>
                  <a:lnTo>
                    <a:pt x="602" y="1122"/>
                  </a:lnTo>
                  <a:lnTo>
                    <a:pt x="609" y="1121"/>
                  </a:lnTo>
                  <a:lnTo>
                    <a:pt x="617" y="1122"/>
                  </a:lnTo>
                  <a:lnTo>
                    <a:pt x="622" y="1128"/>
                  </a:lnTo>
                  <a:lnTo>
                    <a:pt x="628" y="1134"/>
                  </a:lnTo>
                  <a:lnTo>
                    <a:pt x="638" y="1137"/>
                  </a:lnTo>
                  <a:lnTo>
                    <a:pt x="648" y="1137"/>
                  </a:lnTo>
                  <a:lnTo>
                    <a:pt x="653" y="1137"/>
                  </a:lnTo>
                  <a:lnTo>
                    <a:pt x="686" y="1132"/>
                  </a:lnTo>
                  <a:lnTo>
                    <a:pt x="684" y="1112"/>
                  </a:lnTo>
                  <a:lnTo>
                    <a:pt x="685" y="1112"/>
                  </a:lnTo>
                  <a:lnTo>
                    <a:pt x="689" y="1113"/>
                  </a:lnTo>
                  <a:lnTo>
                    <a:pt x="693" y="1113"/>
                  </a:lnTo>
                  <a:lnTo>
                    <a:pt x="699" y="1114"/>
                  </a:lnTo>
                  <a:lnTo>
                    <a:pt x="705" y="1115"/>
                  </a:lnTo>
                  <a:lnTo>
                    <a:pt x="711" y="1115"/>
                  </a:lnTo>
                  <a:lnTo>
                    <a:pt x="716" y="1116"/>
                  </a:lnTo>
                  <a:lnTo>
                    <a:pt x="720" y="1116"/>
                  </a:lnTo>
                  <a:lnTo>
                    <a:pt x="723" y="1116"/>
                  </a:lnTo>
                  <a:lnTo>
                    <a:pt x="728" y="1116"/>
                  </a:lnTo>
                  <a:lnTo>
                    <a:pt x="734" y="1117"/>
                  </a:lnTo>
                  <a:lnTo>
                    <a:pt x="739" y="1117"/>
                  </a:lnTo>
                  <a:lnTo>
                    <a:pt x="746" y="1117"/>
                  </a:lnTo>
                  <a:lnTo>
                    <a:pt x="753" y="1119"/>
                  </a:lnTo>
                  <a:lnTo>
                    <a:pt x="760" y="1119"/>
                  </a:lnTo>
                  <a:lnTo>
                    <a:pt x="767" y="1119"/>
                  </a:lnTo>
                  <a:lnTo>
                    <a:pt x="775" y="1119"/>
                  </a:lnTo>
                  <a:lnTo>
                    <a:pt x="784" y="1117"/>
                  </a:lnTo>
                  <a:lnTo>
                    <a:pt x="796" y="1115"/>
                  </a:lnTo>
                  <a:lnTo>
                    <a:pt x="809" y="1114"/>
                  </a:lnTo>
                  <a:lnTo>
                    <a:pt x="821" y="1112"/>
                  </a:lnTo>
                  <a:lnTo>
                    <a:pt x="833" y="1109"/>
                  </a:lnTo>
                  <a:lnTo>
                    <a:pt x="842" y="1108"/>
                  </a:lnTo>
                  <a:lnTo>
                    <a:pt x="850" y="1107"/>
                  </a:lnTo>
                  <a:lnTo>
                    <a:pt x="860" y="1105"/>
                  </a:lnTo>
                  <a:lnTo>
                    <a:pt x="868" y="1101"/>
                  </a:lnTo>
                  <a:lnTo>
                    <a:pt x="874" y="1098"/>
                  </a:lnTo>
                  <a:lnTo>
                    <a:pt x="875" y="1097"/>
                  </a:lnTo>
                  <a:lnTo>
                    <a:pt x="876" y="1096"/>
                  </a:lnTo>
                  <a:lnTo>
                    <a:pt x="878" y="1091"/>
                  </a:lnTo>
                  <a:lnTo>
                    <a:pt x="880" y="1085"/>
                  </a:lnTo>
                  <a:lnTo>
                    <a:pt x="882" y="1076"/>
                  </a:lnTo>
                  <a:lnTo>
                    <a:pt x="886" y="1064"/>
                  </a:lnTo>
                  <a:lnTo>
                    <a:pt x="891" y="1052"/>
                  </a:lnTo>
                  <a:lnTo>
                    <a:pt x="900" y="1040"/>
                  </a:lnTo>
                  <a:lnTo>
                    <a:pt x="909" y="1033"/>
                  </a:lnTo>
                  <a:lnTo>
                    <a:pt x="974" y="1029"/>
                  </a:lnTo>
                  <a:lnTo>
                    <a:pt x="979" y="1011"/>
                  </a:lnTo>
                  <a:lnTo>
                    <a:pt x="994" y="1002"/>
                  </a:lnTo>
                  <a:lnTo>
                    <a:pt x="1041" y="1004"/>
                  </a:lnTo>
                  <a:lnTo>
                    <a:pt x="1093" y="1061"/>
                  </a:lnTo>
                  <a:lnTo>
                    <a:pt x="1094" y="1061"/>
                  </a:lnTo>
                  <a:lnTo>
                    <a:pt x="1098" y="1062"/>
                  </a:lnTo>
                  <a:lnTo>
                    <a:pt x="1103" y="1063"/>
                  </a:lnTo>
                  <a:lnTo>
                    <a:pt x="1110" y="1064"/>
                  </a:lnTo>
                  <a:lnTo>
                    <a:pt x="1116" y="1066"/>
                  </a:lnTo>
                  <a:lnTo>
                    <a:pt x="1123" y="1067"/>
                  </a:lnTo>
                  <a:lnTo>
                    <a:pt x="1129" y="1068"/>
                  </a:lnTo>
                  <a:lnTo>
                    <a:pt x="1133" y="1069"/>
                  </a:lnTo>
                  <a:lnTo>
                    <a:pt x="1141" y="1071"/>
                  </a:lnTo>
                  <a:lnTo>
                    <a:pt x="1151" y="1076"/>
                  </a:lnTo>
                  <a:lnTo>
                    <a:pt x="1158" y="1079"/>
                  </a:lnTo>
                  <a:lnTo>
                    <a:pt x="1160" y="1081"/>
                  </a:lnTo>
                  <a:lnTo>
                    <a:pt x="1171" y="1092"/>
                  </a:lnTo>
                  <a:lnTo>
                    <a:pt x="1323" y="1083"/>
                  </a:lnTo>
                  <a:lnTo>
                    <a:pt x="1325" y="1083"/>
                  </a:lnTo>
                  <a:lnTo>
                    <a:pt x="1328" y="1083"/>
                  </a:lnTo>
                  <a:lnTo>
                    <a:pt x="1334" y="1083"/>
                  </a:lnTo>
                  <a:lnTo>
                    <a:pt x="1341" y="1083"/>
                  </a:lnTo>
                  <a:lnTo>
                    <a:pt x="1348" y="1083"/>
                  </a:lnTo>
                  <a:lnTo>
                    <a:pt x="1355" y="1084"/>
                  </a:lnTo>
                  <a:lnTo>
                    <a:pt x="1361" y="1084"/>
                  </a:lnTo>
                  <a:lnTo>
                    <a:pt x="1366" y="1085"/>
                  </a:lnTo>
                  <a:lnTo>
                    <a:pt x="1376" y="1085"/>
                  </a:lnTo>
                  <a:lnTo>
                    <a:pt x="1386" y="1084"/>
                  </a:lnTo>
                  <a:lnTo>
                    <a:pt x="1393" y="1082"/>
                  </a:lnTo>
                  <a:lnTo>
                    <a:pt x="1395" y="1081"/>
                  </a:lnTo>
                  <a:lnTo>
                    <a:pt x="1397" y="1081"/>
                  </a:lnTo>
                  <a:lnTo>
                    <a:pt x="1402" y="1081"/>
                  </a:lnTo>
                  <a:lnTo>
                    <a:pt x="1408" y="1081"/>
                  </a:lnTo>
                  <a:lnTo>
                    <a:pt x="1416" y="1079"/>
                  </a:lnTo>
                  <a:lnTo>
                    <a:pt x="1423" y="1079"/>
                  </a:lnTo>
                  <a:lnTo>
                    <a:pt x="1429" y="1077"/>
                  </a:lnTo>
                  <a:lnTo>
                    <a:pt x="1435" y="1076"/>
                  </a:lnTo>
                  <a:lnTo>
                    <a:pt x="1438" y="1074"/>
                  </a:lnTo>
                  <a:lnTo>
                    <a:pt x="1439" y="1068"/>
                  </a:lnTo>
                  <a:lnTo>
                    <a:pt x="1441" y="1063"/>
                  </a:lnTo>
                  <a:lnTo>
                    <a:pt x="1442" y="1060"/>
                  </a:lnTo>
                  <a:lnTo>
                    <a:pt x="1442" y="1059"/>
                  </a:lnTo>
                  <a:lnTo>
                    <a:pt x="1547" y="1059"/>
                  </a:lnTo>
                  <a:lnTo>
                    <a:pt x="1550" y="1063"/>
                  </a:lnTo>
                  <a:lnTo>
                    <a:pt x="1561" y="1073"/>
                  </a:lnTo>
                  <a:lnTo>
                    <a:pt x="1571" y="1083"/>
                  </a:lnTo>
                  <a:lnTo>
                    <a:pt x="1580" y="1088"/>
                  </a:lnTo>
                  <a:lnTo>
                    <a:pt x="1584" y="1088"/>
                  </a:lnTo>
                  <a:lnTo>
                    <a:pt x="1588" y="1088"/>
                  </a:lnTo>
                  <a:lnTo>
                    <a:pt x="1593" y="1089"/>
                  </a:lnTo>
                  <a:lnTo>
                    <a:pt x="1599" y="1089"/>
                  </a:lnTo>
                  <a:lnTo>
                    <a:pt x="1603" y="1089"/>
                  </a:lnTo>
                  <a:lnTo>
                    <a:pt x="1608" y="1089"/>
                  </a:lnTo>
                  <a:lnTo>
                    <a:pt x="1613" y="1089"/>
                  </a:lnTo>
                  <a:lnTo>
                    <a:pt x="1616" y="1088"/>
                  </a:lnTo>
                  <a:lnTo>
                    <a:pt x="1623" y="1084"/>
                  </a:lnTo>
                  <a:lnTo>
                    <a:pt x="1631" y="1078"/>
                  </a:lnTo>
                  <a:lnTo>
                    <a:pt x="1637" y="1071"/>
                  </a:lnTo>
                  <a:lnTo>
                    <a:pt x="1641" y="1064"/>
                  </a:lnTo>
                  <a:lnTo>
                    <a:pt x="1645" y="1056"/>
                  </a:lnTo>
                  <a:lnTo>
                    <a:pt x="1647" y="1046"/>
                  </a:lnTo>
                  <a:lnTo>
                    <a:pt x="1649" y="1038"/>
                  </a:lnTo>
                  <a:lnTo>
                    <a:pt x="1652" y="1031"/>
                  </a:lnTo>
                  <a:lnTo>
                    <a:pt x="1656" y="1026"/>
                  </a:lnTo>
                  <a:lnTo>
                    <a:pt x="1661" y="1023"/>
                  </a:lnTo>
                  <a:lnTo>
                    <a:pt x="1664" y="1021"/>
                  </a:lnTo>
                  <a:lnTo>
                    <a:pt x="1666" y="1021"/>
                  </a:lnTo>
                  <a:lnTo>
                    <a:pt x="1706" y="1021"/>
                  </a:lnTo>
                  <a:lnTo>
                    <a:pt x="1708" y="1023"/>
                  </a:lnTo>
                  <a:lnTo>
                    <a:pt x="1715" y="1030"/>
                  </a:lnTo>
                  <a:lnTo>
                    <a:pt x="1721" y="1038"/>
                  </a:lnTo>
                  <a:lnTo>
                    <a:pt x="1723" y="1047"/>
                  </a:lnTo>
                  <a:lnTo>
                    <a:pt x="1724" y="1055"/>
                  </a:lnTo>
                  <a:lnTo>
                    <a:pt x="1726" y="1063"/>
                  </a:lnTo>
                  <a:lnTo>
                    <a:pt x="1727" y="1069"/>
                  </a:lnTo>
                  <a:lnTo>
                    <a:pt x="1728" y="1071"/>
                  </a:lnTo>
                  <a:lnTo>
                    <a:pt x="1858" y="1064"/>
                  </a:lnTo>
                  <a:lnTo>
                    <a:pt x="1860" y="1063"/>
                  </a:lnTo>
                  <a:lnTo>
                    <a:pt x="1865" y="1059"/>
                  </a:lnTo>
                  <a:lnTo>
                    <a:pt x="1871" y="1053"/>
                  </a:lnTo>
                  <a:lnTo>
                    <a:pt x="1880" y="1046"/>
                  </a:lnTo>
                  <a:lnTo>
                    <a:pt x="1888" y="1039"/>
                  </a:lnTo>
                  <a:lnTo>
                    <a:pt x="1896" y="1033"/>
                  </a:lnTo>
                  <a:lnTo>
                    <a:pt x="1903" y="1029"/>
                  </a:lnTo>
                  <a:lnTo>
                    <a:pt x="1908" y="1026"/>
                  </a:lnTo>
                  <a:lnTo>
                    <a:pt x="1916" y="1024"/>
                  </a:lnTo>
                  <a:lnTo>
                    <a:pt x="1923" y="1024"/>
                  </a:lnTo>
                  <a:lnTo>
                    <a:pt x="1929" y="1026"/>
                  </a:lnTo>
                  <a:lnTo>
                    <a:pt x="1934" y="1033"/>
                  </a:lnTo>
                  <a:lnTo>
                    <a:pt x="1939" y="1040"/>
                  </a:lnTo>
                  <a:lnTo>
                    <a:pt x="1946" y="1045"/>
                  </a:lnTo>
                  <a:lnTo>
                    <a:pt x="1954" y="1047"/>
                  </a:lnTo>
                  <a:lnTo>
                    <a:pt x="1961" y="1045"/>
                  </a:lnTo>
                  <a:lnTo>
                    <a:pt x="1966" y="1039"/>
                  </a:lnTo>
                  <a:lnTo>
                    <a:pt x="1971" y="1032"/>
                  </a:lnTo>
                  <a:lnTo>
                    <a:pt x="1975" y="1025"/>
                  </a:lnTo>
                  <a:lnTo>
                    <a:pt x="1977" y="1023"/>
                  </a:lnTo>
                  <a:lnTo>
                    <a:pt x="1972" y="1011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844509" y="1342557"/>
              <a:ext cx="4184691" cy="4254383"/>
            </a:xfrm>
            <a:custGeom>
              <a:avLst/>
              <a:gdLst/>
              <a:ahLst/>
              <a:cxnLst>
                <a:cxn ang="0">
                  <a:pos x="1777" y="514"/>
                </a:cxn>
                <a:cxn ang="0">
                  <a:pos x="1667" y="557"/>
                </a:cxn>
                <a:cxn ang="0">
                  <a:pos x="1563" y="633"/>
                </a:cxn>
                <a:cxn ang="0">
                  <a:pos x="1525" y="700"/>
                </a:cxn>
                <a:cxn ang="0">
                  <a:pos x="1441" y="716"/>
                </a:cxn>
                <a:cxn ang="0">
                  <a:pos x="1371" y="628"/>
                </a:cxn>
                <a:cxn ang="0">
                  <a:pos x="1316" y="738"/>
                </a:cxn>
                <a:cxn ang="0">
                  <a:pos x="1176" y="729"/>
                </a:cxn>
                <a:cxn ang="0">
                  <a:pos x="1110" y="709"/>
                </a:cxn>
                <a:cxn ang="0">
                  <a:pos x="985" y="676"/>
                </a:cxn>
                <a:cxn ang="0">
                  <a:pos x="899" y="640"/>
                </a:cxn>
                <a:cxn ang="0">
                  <a:pos x="837" y="532"/>
                </a:cxn>
                <a:cxn ang="0">
                  <a:pos x="799" y="442"/>
                </a:cxn>
                <a:cxn ang="0">
                  <a:pos x="706" y="351"/>
                </a:cxn>
                <a:cxn ang="0">
                  <a:pos x="757" y="343"/>
                </a:cxn>
                <a:cxn ang="0">
                  <a:pos x="742" y="257"/>
                </a:cxn>
                <a:cxn ang="0">
                  <a:pos x="792" y="179"/>
                </a:cxn>
                <a:cxn ang="0">
                  <a:pos x="710" y="87"/>
                </a:cxn>
                <a:cxn ang="0">
                  <a:pos x="615" y="105"/>
                </a:cxn>
                <a:cxn ang="0">
                  <a:pos x="546" y="36"/>
                </a:cxn>
                <a:cxn ang="0">
                  <a:pos x="457" y="5"/>
                </a:cxn>
                <a:cxn ang="0">
                  <a:pos x="362" y="45"/>
                </a:cxn>
                <a:cxn ang="0">
                  <a:pos x="419" y="123"/>
                </a:cxn>
                <a:cxn ang="0">
                  <a:pos x="412" y="290"/>
                </a:cxn>
                <a:cxn ang="0">
                  <a:pos x="469" y="340"/>
                </a:cxn>
                <a:cxn ang="0">
                  <a:pos x="437" y="415"/>
                </a:cxn>
                <a:cxn ang="0">
                  <a:pos x="332" y="571"/>
                </a:cxn>
                <a:cxn ang="0">
                  <a:pos x="201" y="638"/>
                </a:cxn>
                <a:cxn ang="0">
                  <a:pos x="109" y="732"/>
                </a:cxn>
                <a:cxn ang="0">
                  <a:pos x="176" y="900"/>
                </a:cxn>
                <a:cxn ang="0">
                  <a:pos x="40" y="920"/>
                </a:cxn>
                <a:cxn ang="0">
                  <a:pos x="37" y="960"/>
                </a:cxn>
                <a:cxn ang="0">
                  <a:pos x="121" y="1019"/>
                </a:cxn>
                <a:cxn ang="0">
                  <a:pos x="82" y="1055"/>
                </a:cxn>
                <a:cxn ang="0">
                  <a:pos x="146" y="1165"/>
                </a:cxn>
                <a:cxn ang="0">
                  <a:pos x="264" y="1148"/>
                </a:cxn>
                <a:cxn ang="0">
                  <a:pos x="313" y="1193"/>
                </a:cxn>
                <a:cxn ang="0">
                  <a:pos x="339" y="1427"/>
                </a:cxn>
                <a:cxn ang="0">
                  <a:pos x="402" y="1638"/>
                </a:cxn>
                <a:cxn ang="0">
                  <a:pos x="469" y="1822"/>
                </a:cxn>
                <a:cxn ang="0">
                  <a:pos x="571" y="2052"/>
                </a:cxn>
                <a:cxn ang="0">
                  <a:pos x="647" y="2096"/>
                </a:cxn>
                <a:cxn ang="0">
                  <a:pos x="725" y="2018"/>
                </a:cxn>
                <a:cxn ang="0">
                  <a:pos x="803" y="1934"/>
                </a:cxn>
                <a:cxn ang="0">
                  <a:pos x="817" y="1661"/>
                </a:cxn>
                <a:cxn ang="0">
                  <a:pos x="900" y="1516"/>
                </a:cxn>
                <a:cxn ang="0">
                  <a:pos x="966" y="1458"/>
                </a:cxn>
                <a:cxn ang="0">
                  <a:pos x="1104" y="1342"/>
                </a:cxn>
                <a:cxn ang="0">
                  <a:pos x="1230" y="1240"/>
                </a:cxn>
                <a:cxn ang="0">
                  <a:pos x="1297" y="1109"/>
                </a:cxn>
                <a:cxn ang="0">
                  <a:pos x="1395" y="1098"/>
                </a:cxn>
                <a:cxn ang="0">
                  <a:pos x="1385" y="907"/>
                </a:cxn>
                <a:cxn ang="0">
                  <a:pos x="1357" y="855"/>
                </a:cxn>
                <a:cxn ang="0">
                  <a:pos x="1350" y="761"/>
                </a:cxn>
                <a:cxn ang="0">
                  <a:pos x="1479" y="848"/>
                </a:cxn>
                <a:cxn ang="0">
                  <a:pos x="1568" y="888"/>
                </a:cxn>
                <a:cxn ang="0">
                  <a:pos x="1576" y="1006"/>
                </a:cxn>
                <a:cxn ang="0">
                  <a:pos x="1653" y="1059"/>
                </a:cxn>
                <a:cxn ang="0">
                  <a:pos x="1697" y="933"/>
                </a:cxn>
                <a:cxn ang="0">
                  <a:pos x="1767" y="831"/>
                </a:cxn>
                <a:cxn ang="0">
                  <a:pos x="1825" y="671"/>
                </a:cxn>
                <a:cxn ang="0">
                  <a:pos x="1902" y="575"/>
                </a:cxn>
              </a:cxnLst>
              <a:rect l="0" t="0" r="r" b="b"/>
              <a:pathLst>
                <a:path w="1903" h="2101">
                  <a:moveTo>
                    <a:pt x="1856" y="553"/>
                  </a:moveTo>
                  <a:lnTo>
                    <a:pt x="1839" y="543"/>
                  </a:lnTo>
                  <a:lnTo>
                    <a:pt x="1840" y="542"/>
                  </a:lnTo>
                  <a:lnTo>
                    <a:pt x="1841" y="537"/>
                  </a:lnTo>
                  <a:lnTo>
                    <a:pt x="1839" y="532"/>
                  </a:lnTo>
                  <a:lnTo>
                    <a:pt x="1832" y="522"/>
                  </a:lnTo>
                  <a:lnTo>
                    <a:pt x="1824" y="513"/>
                  </a:lnTo>
                  <a:lnTo>
                    <a:pt x="1820" y="510"/>
                  </a:lnTo>
                  <a:lnTo>
                    <a:pt x="1818" y="507"/>
                  </a:lnTo>
                  <a:lnTo>
                    <a:pt x="1818" y="507"/>
                  </a:lnTo>
                  <a:lnTo>
                    <a:pt x="1815" y="503"/>
                  </a:lnTo>
                  <a:lnTo>
                    <a:pt x="1811" y="496"/>
                  </a:lnTo>
                  <a:lnTo>
                    <a:pt x="1803" y="491"/>
                  </a:lnTo>
                  <a:lnTo>
                    <a:pt x="1792" y="497"/>
                  </a:lnTo>
                  <a:lnTo>
                    <a:pt x="1783" y="507"/>
                  </a:lnTo>
                  <a:lnTo>
                    <a:pt x="1777" y="514"/>
                  </a:lnTo>
                  <a:lnTo>
                    <a:pt x="1771" y="518"/>
                  </a:lnTo>
                  <a:lnTo>
                    <a:pt x="1764" y="519"/>
                  </a:lnTo>
                  <a:lnTo>
                    <a:pt x="1759" y="518"/>
                  </a:lnTo>
                  <a:lnTo>
                    <a:pt x="1752" y="517"/>
                  </a:lnTo>
                  <a:lnTo>
                    <a:pt x="1744" y="514"/>
                  </a:lnTo>
                  <a:lnTo>
                    <a:pt x="1736" y="513"/>
                  </a:lnTo>
                  <a:lnTo>
                    <a:pt x="1727" y="511"/>
                  </a:lnTo>
                  <a:lnTo>
                    <a:pt x="1719" y="511"/>
                  </a:lnTo>
                  <a:lnTo>
                    <a:pt x="1712" y="512"/>
                  </a:lnTo>
                  <a:lnTo>
                    <a:pt x="1707" y="514"/>
                  </a:lnTo>
                  <a:lnTo>
                    <a:pt x="1699" y="522"/>
                  </a:lnTo>
                  <a:lnTo>
                    <a:pt x="1690" y="529"/>
                  </a:lnTo>
                  <a:lnTo>
                    <a:pt x="1682" y="537"/>
                  </a:lnTo>
                  <a:lnTo>
                    <a:pt x="1675" y="547"/>
                  </a:lnTo>
                  <a:lnTo>
                    <a:pt x="1672" y="552"/>
                  </a:lnTo>
                  <a:lnTo>
                    <a:pt x="1667" y="557"/>
                  </a:lnTo>
                  <a:lnTo>
                    <a:pt x="1661" y="560"/>
                  </a:lnTo>
                  <a:lnTo>
                    <a:pt x="1655" y="565"/>
                  </a:lnTo>
                  <a:lnTo>
                    <a:pt x="1648" y="568"/>
                  </a:lnTo>
                  <a:lnTo>
                    <a:pt x="1643" y="573"/>
                  </a:lnTo>
                  <a:lnTo>
                    <a:pt x="1637" y="578"/>
                  </a:lnTo>
                  <a:lnTo>
                    <a:pt x="1632" y="582"/>
                  </a:lnTo>
                  <a:lnTo>
                    <a:pt x="1624" y="592"/>
                  </a:lnTo>
                  <a:lnTo>
                    <a:pt x="1616" y="600"/>
                  </a:lnTo>
                  <a:lnTo>
                    <a:pt x="1608" y="608"/>
                  </a:lnTo>
                  <a:lnTo>
                    <a:pt x="1600" y="615"/>
                  </a:lnTo>
                  <a:lnTo>
                    <a:pt x="1596" y="618"/>
                  </a:lnTo>
                  <a:lnTo>
                    <a:pt x="1589" y="623"/>
                  </a:lnTo>
                  <a:lnTo>
                    <a:pt x="1582" y="626"/>
                  </a:lnTo>
                  <a:lnTo>
                    <a:pt x="1575" y="628"/>
                  </a:lnTo>
                  <a:lnTo>
                    <a:pt x="1568" y="632"/>
                  </a:lnTo>
                  <a:lnTo>
                    <a:pt x="1563" y="633"/>
                  </a:lnTo>
                  <a:lnTo>
                    <a:pt x="1559" y="635"/>
                  </a:lnTo>
                  <a:lnTo>
                    <a:pt x="1558" y="635"/>
                  </a:lnTo>
                  <a:lnTo>
                    <a:pt x="1554" y="635"/>
                  </a:lnTo>
                  <a:lnTo>
                    <a:pt x="1547" y="638"/>
                  </a:lnTo>
                  <a:lnTo>
                    <a:pt x="1540" y="645"/>
                  </a:lnTo>
                  <a:lnTo>
                    <a:pt x="1537" y="657"/>
                  </a:lnTo>
                  <a:lnTo>
                    <a:pt x="1541" y="668"/>
                  </a:lnTo>
                  <a:lnTo>
                    <a:pt x="1553" y="672"/>
                  </a:lnTo>
                  <a:lnTo>
                    <a:pt x="1562" y="676"/>
                  </a:lnTo>
                  <a:lnTo>
                    <a:pt x="1566" y="685"/>
                  </a:lnTo>
                  <a:lnTo>
                    <a:pt x="1561" y="693"/>
                  </a:lnTo>
                  <a:lnTo>
                    <a:pt x="1552" y="695"/>
                  </a:lnTo>
                  <a:lnTo>
                    <a:pt x="1543" y="694"/>
                  </a:lnTo>
                  <a:lnTo>
                    <a:pt x="1533" y="696"/>
                  </a:lnTo>
                  <a:lnTo>
                    <a:pt x="1529" y="699"/>
                  </a:lnTo>
                  <a:lnTo>
                    <a:pt x="1525" y="700"/>
                  </a:lnTo>
                  <a:lnTo>
                    <a:pt x="1521" y="702"/>
                  </a:lnTo>
                  <a:lnTo>
                    <a:pt x="1516" y="702"/>
                  </a:lnTo>
                  <a:lnTo>
                    <a:pt x="1510" y="703"/>
                  </a:lnTo>
                  <a:lnTo>
                    <a:pt x="1506" y="703"/>
                  </a:lnTo>
                  <a:lnTo>
                    <a:pt x="1502" y="703"/>
                  </a:lnTo>
                  <a:lnTo>
                    <a:pt x="1498" y="703"/>
                  </a:lnTo>
                  <a:lnTo>
                    <a:pt x="1493" y="703"/>
                  </a:lnTo>
                  <a:lnTo>
                    <a:pt x="1488" y="701"/>
                  </a:lnTo>
                  <a:lnTo>
                    <a:pt x="1483" y="700"/>
                  </a:lnTo>
                  <a:lnTo>
                    <a:pt x="1476" y="699"/>
                  </a:lnTo>
                  <a:lnTo>
                    <a:pt x="1470" y="698"/>
                  </a:lnTo>
                  <a:lnTo>
                    <a:pt x="1463" y="699"/>
                  </a:lnTo>
                  <a:lnTo>
                    <a:pt x="1457" y="702"/>
                  </a:lnTo>
                  <a:lnTo>
                    <a:pt x="1452" y="707"/>
                  </a:lnTo>
                  <a:lnTo>
                    <a:pt x="1445" y="715"/>
                  </a:lnTo>
                  <a:lnTo>
                    <a:pt x="1441" y="716"/>
                  </a:lnTo>
                  <a:lnTo>
                    <a:pt x="1434" y="714"/>
                  </a:lnTo>
                  <a:lnTo>
                    <a:pt x="1419" y="710"/>
                  </a:lnTo>
                  <a:lnTo>
                    <a:pt x="1409" y="709"/>
                  </a:lnTo>
                  <a:lnTo>
                    <a:pt x="1401" y="708"/>
                  </a:lnTo>
                  <a:lnTo>
                    <a:pt x="1393" y="706"/>
                  </a:lnTo>
                  <a:lnTo>
                    <a:pt x="1386" y="704"/>
                  </a:lnTo>
                  <a:lnTo>
                    <a:pt x="1380" y="702"/>
                  </a:lnTo>
                  <a:lnTo>
                    <a:pt x="1377" y="700"/>
                  </a:lnTo>
                  <a:lnTo>
                    <a:pt x="1374" y="696"/>
                  </a:lnTo>
                  <a:lnTo>
                    <a:pt x="1373" y="693"/>
                  </a:lnTo>
                  <a:lnTo>
                    <a:pt x="1373" y="685"/>
                  </a:lnTo>
                  <a:lnTo>
                    <a:pt x="1373" y="676"/>
                  </a:lnTo>
                  <a:lnTo>
                    <a:pt x="1373" y="665"/>
                  </a:lnTo>
                  <a:lnTo>
                    <a:pt x="1373" y="654"/>
                  </a:lnTo>
                  <a:lnTo>
                    <a:pt x="1373" y="640"/>
                  </a:lnTo>
                  <a:lnTo>
                    <a:pt x="1371" y="628"/>
                  </a:lnTo>
                  <a:lnTo>
                    <a:pt x="1366" y="621"/>
                  </a:lnTo>
                  <a:lnTo>
                    <a:pt x="1356" y="618"/>
                  </a:lnTo>
                  <a:lnTo>
                    <a:pt x="1343" y="620"/>
                  </a:lnTo>
                  <a:lnTo>
                    <a:pt x="1335" y="626"/>
                  </a:lnTo>
                  <a:lnTo>
                    <a:pt x="1329" y="633"/>
                  </a:lnTo>
                  <a:lnTo>
                    <a:pt x="1327" y="635"/>
                  </a:lnTo>
                  <a:lnTo>
                    <a:pt x="1324" y="636"/>
                  </a:lnTo>
                  <a:lnTo>
                    <a:pt x="1317" y="640"/>
                  </a:lnTo>
                  <a:lnTo>
                    <a:pt x="1309" y="646"/>
                  </a:lnTo>
                  <a:lnTo>
                    <a:pt x="1305" y="654"/>
                  </a:lnTo>
                  <a:lnTo>
                    <a:pt x="1305" y="668"/>
                  </a:lnTo>
                  <a:lnTo>
                    <a:pt x="1306" y="687"/>
                  </a:lnTo>
                  <a:lnTo>
                    <a:pt x="1309" y="707"/>
                  </a:lnTo>
                  <a:lnTo>
                    <a:pt x="1313" y="721"/>
                  </a:lnTo>
                  <a:lnTo>
                    <a:pt x="1317" y="730"/>
                  </a:lnTo>
                  <a:lnTo>
                    <a:pt x="1316" y="738"/>
                  </a:lnTo>
                  <a:lnTo>
                    <a:pt x="1311" y="744"/>
                  </a:lnTo>
                  <a:lnTo>
                    <a:pt x="1302" y="746"/>
                  </a:lnTo>
                  <a:lnTo>
                    <a:pt x="1295" y="746"/>
                  </a:lnTo>
                  <a:lnTo>
                    <a:pt x="1285" y="746"/>
                  </a:lnTo>
                  <a:lnTo>
                    <a:pt x="1273" y="747"/>
                  </a:lnTo>
                  <a:lnTo>
                    <a:pt x="1260" y="747"/>
                  </a:lnTo>
                  <a:lnTo>
                    <a:pt x="1248" y="747"/>
                  </a:lnTo>
                  <a:lnTo>
                    <a:pt x="1236" y="746"/>
                  </a:lnTo>
                  <a:lnTo>
                    <a:pt x="1227" y="745"/>
                  </a:lnTo>
                  <a:lnTo>
                    <a:pt x="1221" y="742"/>
                  </a:lnTo>
                  <a:lnTo>
                    <a:pt x="1215" y="740"/>
                  </a:lnTo>
                  <a:lnTo>
                    <a:pt x="1209" y="737"/>
                  </a:lnTo>
                  <a:lnTo>
                    <a:pt x="1200" y="734"/>
                  </a:lnTo>
                  <a:lnTo>
                    <a:pt x="1191" y="732"/>
                  </a:lnTo>
                  <a:lnTo>
                    <a:pt x="1183" y="731"/>
                  </a:lnTo>
                  <a:lnTo>
                    <a:pt x="1176" y="729"/>
                  </a:lnTo>
                  <a:lnTo>
                    <a:pt x="1172" y="727"/>
                  </a:lnTo>
                  <a:lnTo>
                    <a:pt x="1171" y="727"/>
                  </a:lnTo>
                  <a:lnTo>
                    <a:pt x="1169" y="725"/>
                  </a:lnTo>
                  <a:lnTo>
                    <a:pt x="1166" y="719"/>
                  </a:lnTo>
                  <a:lnTo>
                    <a:pt x="1159" y="716"/>
                  </a:lnTo>
                  <a:lnTo>
                    <a:pt x="1150" y="717"/>
                  </a:lnTo>
                  <a:lnTo>
                    <a:pt x="1144" y="719"/>
                  </a:lnTo>
                  <a:lnTo>
                    <a:pt x="1137" y="719"/>
                  </a:lnTo>
                  <a:lnTo>
                    <a:pt x="1131" y="719"/>
                  </a:lnTo>
                  <a:lnTo>
                    <a:pt x="1124" y="718"/>
                  </a:lnTo>
                  <a:lnTo>
                    <a:pt x="1119" y="717"/>
                  </a:lnTo>
                  <a:lnTo>
                    <a:pt x="1114" y="715"/>
                  </a:lnTo>
                  <a:lnTo>
                    <a:pt x="1112" y="714"/>
                  </a:lnTo>
                  <a:lnTo>
                    <a:pt x="1111" y="714"/>
                  </a:lnTo>
                  <a:lnTo>
                    <a:pt x="1111" y="712"/>
                  </a:lnTo>
                  <a:lnTo>
                    <a:pt x="1110" y="709"/>
                  </a:lnTo>
                  <a:lnTo>
                    <a:pt x="1107" y="703"/>
                  </a:lnTo>
                  <a:lnTo>
                    <a:pt x="1104" y="698"/>
                  </a:lnTo>
                  <a:lnTo>
                    <a:pt x="1098" y="692"/>
                  </a:lnTo>
                  <a:lnTo>
                    <a:pt x="1091" y="686"/>
                  </a:lnTo>
                  <a:lnTo>
                    <a:pt x="1083" y="683"/>
                  </a:lnTo>
                  <a:lnTo>
                    <a:pt x="1072" y="681"/>
                  </a:lnTo>
                  <a:lnTo>
                    <a:pt x="1059" y="681"/>
                  </a:lnTo>
                  <a:lnTo>
                    <a:pt x="1045" y="681"/>
                  </a:lnTo>
                  <a:lnTo>
                    <a:pt x="1030" y="680"/>
                  </a:lnTo>
                  <a:lnTo>
                    <a:pt x="1017" y="679"/>
                  </a:lnTo>
                  <a:lnTo>
                    <a:pt x="1005" y="679"/>
                  </a:lnTo>
                  <a:lnTo>
                    <a:pt x="995" y="678"/>
                  </a:lnTo>
                  <a:lnTo>
                    <a:pt x="989" y="678"/>
                  </a:lnTo>
                  <a:lnTo>
                    <a:pt x="986" y="678"/>
                  </a:lnTo>
                  <a:lnTo>
                    <a:pt x="986" y="677"/>
                  </a:lnTo>
                  <a:lnTo>
                    <a:pt x="985" y="676"/>
                  </a:lnTo>
                  <a:lnTo>
                    <a:pt x="983" y="672"/>
                  </a:lnTo>
                  <a:lnTo>
                    <a:pt x="979" y="669"/>
                  </a:lnTo>
                  <a:lnTo>
                    <a:pt x="974" y="666"/>
                  </a:lnTo>
                  <a:lnTo>
                    <a:pt x="967" y="663"/>
                  </a:lnTo>
                  <a:lnTo>
                    <a:pt x="959" y="662"/>
                  </a:lnTo>
                  <a:lnTo>
                    <a:pt x="947" y="661"/>
                  </a:lnTo>
                  <a:lnTo>
                    <a:pt x="946" y="659"/>
                  </a:lnTo>
                  <a:lnTo>
                    <a:pt x="944" y="658"/>
                  </a:lnTo>
                  <a:lnTo>
                    <a:pt x="940" y="655"/>
                  </a:lnTo>
                  <a:lnTo>
                    <a:pt x="936" y="651"/>
                  </a:lnTo>
                  <a:lnTo>
                    <a:pt x="930" y="649"/>
                  </a:lnTo>
                  <a:lnTo>
                    <a:pt x="923" y="647"/>
                  </a:lnTo>
                  <a:lnTo>
                    <a:pt x="916" y="646"/>
                  </a:lnTo>
                  <a:lnTo>
                    <a:pt x="908" y="647"/>
                  </a:lnTo>
                  <a:lnTo>
                    <a:pt x="906" y="645"/>
                  </a:lnTo>
                  <a:lnTo>
                    <a:pt x="899" y="640"/>
                  </a:lnTo>
                  <a:lnTo>
                    <a:pt x="888" y="632"/>
                  </a:lnTo>
                  <a:lnTo>
                    <a:pt x="877" y="623"/>
                  </a:lnTo>
                  <a:lnTo>
                    <a:pt x="864" y="615"/>
                  </a:lnTo>
                  <a:lnTo>
                    <a:pt x="852" y="606"/>
                  </a:lnTo>
                  <a:lnTo>
                    <a:pt x="841" y="602"/>
                  </a:lnTo>
                  <a:lnTo>
                    <a:pt x="834" y="600"/>
                  </a:lnTo>
                  <a:lnTo>
                    <a:pt x="826" y="597"/>
                  </a:lnTo>
                  <a:lnTo>
                    <a:pt x="820" y="593"/>
                  </a:lnTo>
                  <a:lnTo>
                    <a:pt x="818" y="588"/>
                  </a:lnTo>
                  <a:lnTo>
                    <a:pt x="817" y="586"/>
                  </a:lnTo>
                  <a:lnTo>
                    <a:pt x="818" y="583"/>
                  </a:lnTo>
                  <a:lnTo>
                    <a:pt x="823" y="578"/>
                  </a:lnTo>
                  <a:lnTo>
                    <a:pt x="827" y="570"/>
                  </a:lnTo>
                  <a:lnTo>
                    <a:pt x="831" y="557"/>
                  </a:lnTo>
                  <a:lnTo>
                    <a:pt x="833" y="544"/>
                  </a:lnTo>
                  <a:lnTo>
                    <a:pt x="837" y="532"/>
                  </a:lnTo>
                  <a:lnTo>
                    <a:pt x="842" y="522"/>
                  </a:lnTo>
                  <a:lnTo>
                    <a:pt x="849" y="514"/>
                  </a:lnTo>
                  <a:lnTo>
                    <a:pt x="857" y="509"/>
                  </a:lnTo>
                  <a:lnTo>
                    <a:pt x="863" y="502"/>
                  </a:lnTo>
                  <a:lnTo>
                    <a:pt x="863" y="492"/>
                  </a:lnTo>
                  <a:lnTo>
                    <a:pt x="856" y="483"/>
                  </a:lnTo>
                  <a:lnTo>
                    <a:pt x="849" y="477"/>
                  </a:lnTo>
                  <a:lnTo>
                    <a:pt x="841" y="473"/>
                  </a:lnTo>
                  <a:lnTo>
                    <a:pt x="832" y="467"/>
                  </a:lnTo>
                  <a:lnTo>
                    <a:pt x="825" y="464"/>
                  </a:lnTo>
                  <a:lnTo>
                    <a:pt x="817" y="459"/>
                  </a:lnTo>
                  <a:lnTo>
                    <a:pt x="811" y="457"/>
                  </a:lnTo>
                  <a:lnTo>
                    <a:pt x="808" y="456"/>
                  </a:lnTo>
                  <a:lnTo>
                    <a:pt x="807" y="454"/>
                  </a:lnTo>
                  <a:lnTo>
                    <a:pt x="804" y="451"/>
                  </a:lnTo>
                  <a:lnTo>
                    <a:pt x="799" y="442"/>
                  </a:lnTo>
                  <a:lnTo>
                    <a:pt x="789" y="431"/>
                  </a:lnTo>
                  <a:lnTo>
                    <a:pt x="778" y="426"/>
                  </a:lnTo>
                  <a:lnTo>
                    <a:pt x="765" y="422"/>
                  </a:lnTo>
                  <a:lnTo>
                    <a:pt x="755" y="419"/>
                  </a:lnTo>
                  <a:lnTo>
                    <a:pt x="748" y="416"/>
                  </a:lnTo>
                  <a:lnTo>
                    <a:pt x="746" y="415"/>
                  </a:lnTo>
                  <a:lnTo>
                    <a:pt x="743" y="413"/>
                  </a:lnTo>
                  <a:lnTo>
                    <a:pt x="739" y="407"/>
                  </a:lnTo>
                  <a:lnTo>
                    <a:pt x="733" y="397"/>
                  </a:lnTo>
                  <a:lnTo>
                    <a:pt x="725" y="383"/>
                  </a:lnTo>
                  <a:lnTo>
                    <a:pt x="720" y="374"/>
                  </a:lnTo>
                  <a:lnTo>
                    <a:pt x="721" y="373"/>
                  </a:lnTo>
                  <a:lnTo>
                    <a:pt x="720" y="371"/>
                  </a:lnTo>
                  <a:lnTo>
                    <a:pt x="714" y="362"/>
                  </a:lnTo>
                  <a:lnTo>
                    <a:pt x="710" y="356"/>
                  </a:lnTo>
                  <a:lnTo>
                    <a:pt x="706" y="351"/>
                  </a:lnTo>
                  <a:lnTo>
                    <a:pt x="704" y="346"/>
                  </a:lnTo>
                  <a:lnTo>
                    <a:pt x="702" y="343"/>
                  </a:lnTo>
                  <a:lnTo>
                    <a:pt x="702" y="340"/>
                  </a:lnTo>
                  <a:lnTo>
                    <a:pt x="703" y="338"/>
                  </a:lnTo>
                  <a:lnTo>
                    <a:pt x="704" y="336"/>
                  </a:lnTo>
                  <a:lnTo>
                    <a:pt x="705" y="333"/>
                  </a:lnTo>
                  <a:lnTo>
                    <a:pt x="710" y="330"/>
                  </a:lnTo>
                  <a:lnTo>
                    <a:pt x="716" y="332"/>
                  </a:lnTo>
                  <a:lnTo>
                    <a:pt x="723" y="339"/>
                  </a:lnTo>
                  <a:lnTo>
                    <a:pt x="731" y="348"/>
                  </a:lnTo>
                  <a:lnTo>
                    <a:pt x="735" y="351"/>
                  </a:lnTo>
                  <a:lnTo>
                    <a:pt x="739" y="352"/>
                  </a:lnTo>
                  <a:lnTo>
                    <a:pt x="743" y="351"/>
                  </a:lnTo>
                  <a:lnTo>
                    <a:pt x="748" y="348"/>
                  </a:lnTo>
                  <a:lnTo>
                    <a:pt x="752" y="346"/>
                  </a:lnTo>
                  <a:lnTo>
                    <a:pt x="757" y="343"/>
                  </a:lnTo>
                  <a:lnTo>
                    <a:pt x="762" y="339"/>
                  </a:lnTo>
                  <a:lnTo>
                    <a:pt x="766" y="336"/>
                  </a:lnTo>
                  <a:lnTo>
                    <a:pt x="771" y="327"/>
                  </a:lnTo>
                  <a:lnTo>
                    <a:pt x="770" y="314"/>
                  </a:lnTo>
                  <a:lnTo>
                    <a:pt x="764" y="302"/>
                  </a:lnTo>
                  <a:lnTo>
                    <a:pt x="757" y="293"/>
                  </a:lnTo>
                  <a:lnTo>
                    <a:pt x="754" y="290"/>
                  </a:lnTo>
                  <a:lnTo>
                    <a:pt x="751" y="285"/>
                  </a:lnTo>
                  <a:lnTo>
                    <a:pt x="750" y="279"/>
                  </a:lnTo>
                  <a:lnTo>
                    <a:pt x="748" y="274"/>
                  </a:lnTo>
                  <a:lnTo>
                    <a:pt x="748" y="271"/>
                  </a:lnTo>
                  <a:lnTo>
                    <a:pt x="748" y="269"/>
                  </a:lnTo>
                  <a:lnTo>
                    <a:pt x="747" y="267"/>
                  </a:lnTo>
                  <a:lnTo>
                    <a:pt x="746" y="264"/>
                  </a:lnTo>
                  <a:lnTo>
                    <a:pt x="744" y="261"/>
                  </a:lnTo>
                  <a:lnTo>
                    <a:pt x="742" y="257"/>
                  </a:lnTo>
                  <a:lnTo>
                    <a:pt x="741" y="254"/>
                  </a:lnTo>
                  <a:lnTo>
                    <a:pt x="739" y="250"/>
                  </a:lnTo>
                  <a:lnTo>
                    <a:pt x="735" y="244"/>
                  </a:lnTo>
                  <a:lnTo>
                    <a:pt x="738" y="238"/>
                  </a:lnTo>
                  <a:lnTo>
                    <a:pt x="744" y="234"/>
                  </a:lnTo>
                  <a:lnTo>
                    <a:pt x="754" y="233"/>
                  </a:lnTo>
                  <a:lnTo>
                    <a:pt x="761" y="231"/>
                  </a:lnTo>
                  <a:lnTo>
                    <a:pt x="765" y="227"/>
                  </a:lnTo>
                  <a:lnTo>
                    <a:pt x="766" y="223"/>
                  </a:lnTo>
                  <a:lnTo>
                    <a:pt x="767" y="216"/>
                  </a:lnTo>
                  <a:lnTo>
                    <a:pt x="769" y="211"/>
                  </a:lnTo>
                  <a:lnTo>
                    <a:pt x="772" y="206"/>
                  </a:lnTo>
                  <a:lnTo>
                    <a:pt x="776" y="200"/>
                  </a:lnTo>
                  <a:lnTo>
                    <a:pt x="780" y="193"/>
                  </a:lnTo>
                  <a:lnTo>
                    <a:pt x="786" y="186"/>
                  </a:lnTo>
                  <a:lnTo>
                    <a:pt x="792" y="179"/>
                  </a:lnTo>
                  <a:lnTo>
                    <a:pt x="797" y="172"/>
                  </a:lnTo>
                  <a:lnTo>
                    <a:pt x="803" y="165"/>
                  </a:lnTo>
                  <a:lnTo>
                    <a:pt x="810" y="150"/>
                  </a:lnTo>
                  <a:lnTo>
                    <a:pt x="811" y="134"/>
                  </a:lnTo>
                  <a:lnTo>
                    <a:pt x="807" y="120"/>
                  </a:lnTo>
                  <a:lnTo>
                    <a:pt x="800" y="112"/>
                  </a:lnTo>
                  <a:lnTo>
                    <a:pt x="792" y="108"/>
                  </a:lnTo>
                  <a:lnTo>
                    <a:pt x="784" y="101"/>
                  </a:lnTo>
                  <a:lnTo>
                    <a:pt x="776" y="93"/>
                  </a:lnTo>
                  <a:lnTo>
                    <a:pt x="766" y="82"/>
                  </a:lnTo>
                  <a:lnTo>
                    <a:pt x="761" y="78"/>
                  </a:lnTo>
                  <a:lnTo>
                    <a:pt x="752" y="76"/>
                  </a:lnTo>
                  <a:lnTo>
                    <a:pt x="743" y="76"/>
                  </a:lnTo>
                  <a:lnTo>
                    <a:pt x="733" y="79"/>
                  </a:lnTo>
                  <a:lnTo>
                    <a:pt x="721" y="82"/>
                  </a:lnTo>
                  <a:lnTo>
                    <a:pt x="710" y="87"/>
                  </a:lnTo>
                  <a:lnTo>
                    <a:pt x="698" y="93"/>
                  </a:lnTo>
                  <a:lnTo>
                    <a:pt x="688" y="98"/>
                  </a:lnTo>
                  <a:lnTo>
                    <a:pt x="680" y="104"/>
                  </a:lnTo>
                  <a:lnTo>
                    <a:pt x="674" y="109"/>
                  </a:lnTo>
                  <a:lnTo>
                    <a:pt x="668" y="115"/>
                  </a:lnTo>
                  <a:lnTo>
                    <a:pt x="665" y="119"/>
                  </a:lnTo>
                  <a:lnTo>
                    <a:pt x="660" y="116"/>
                  </a:lnTo>
                  <a:lnTo>
                    <a:pt x="656" y="113"/>
                  </a:lnTo>
                  <a:lnTo>
                    <a:pt x="649" y="112"/>
                  </a:lnTo>
                  <a:lnTo>
                    <a:pt x="643" y="112"/>
                  </a:lnTo>
                  <a:lnTo>
                    <a:pt x="636" y="112"/>
                  </a:lnTo>
                  <a:lnTo>
                    <a:pt x="630" y="111"/>
                  </a:lnTo>
                  <a:lnTo>
                    <a:pt x="626" y="111"/>
                  </a:lnTo>
                  <a:lnTo>
                    <a:pt x="622" y="109"/>
                  </a:lnTo>
                  <a:lnTo>
                    <a:pt x="619" y="106"/>
                  </a:lnTo>
                  <a:lnTo>
                    <a:pt x="615" y="105"/>
                  </a:lnTo>
                  <a:lnTo>
                    <a:pt x="610" y="104"/>
                  </a:lnTo>
                  <a:lnTo>
                    <a:pt x="605" y="103"/>
                  </a:lnTo>
                  <a:lnTo>
                    <a:pt x="599" y="103"/>
                  </a:lnTo>
                  <a:lnTo>
                    <a:pt x="595" y="101"/>
                  </a:lnTo>
                  <a:lnTo>
                    <a:pt x="590" y="98"/>
                  </a:lnTo>
                  <a:lnTo>
                    <a:pt x="587" y="95"/>
                  </a:lnTo>
                  <a:lnTo>
                    <a:pt x="581" y="89"/>
                  </a:lnTo>
                  <a:lnTo>
                    <a:pt x="576" y="86"/>
                  </a:lnTo>
                  <a:lnTo>
                    <a:pt x="571" y="83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68"/>
                  </a:lnTo>
                  <a:lnTo>
                    <a:pt x="549" y="62"/>
                  </a:lnTo>
                  <a:lnTo>
                    <a:pt x="549" y="53"/>
                  </a:lnTo>
                  <a:lnTo>
                    <a:pt x="550" y="44"/>
                  </a:lnTo>
                  <a:lnTo>
                    <a:pt x="546" y="36"/>
                  </a:lnTo>
                  <a:lnTo>
                    <a:pt x="541" y="30"/>
                  </a:lnTo>
                  <a:lnTo>
                    <a:pt x="534" y="28"/>
                  </a:lnTo>
                  <a:lnTo>
                    <a:pt x="528" y="27"/>
                  </a:lnTo>
                  <a:lnTo>
                    <a:pt x="523" y="23"/>
                  </a:lnTo>
                  <a:lnTo>
                    <a:pt x="519" y="18"/>
                  </a:lnTo>
                  <a:lnTo>
                    <a:pt x="515" y="10"/>
                  </a:lnTo>
                  <a:lnTo>
                    <a:pt x="509" y="4"/>
                  </a:lnTo>
                  <a:lnTo>
                    <a:pt x="501" y="2"/>
                  </a:lnTo>
                  <a:lnTo>
                    <a:pt x="491" y="3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61" y="3"/>
                  </a:lnTo>
                  <a:lnTo>
                    <a:pt x="457" y="5"/>
                  </a:lnTo>
                  <a:lnTo>
                    <a:pt x="452" y="7"/>
                  </a:lnTo>
                  <a:lnTo>
                    <a:pt x="448" y="10"/>
                  </a:lnTo>
                  <a:lnTo>
                    <a:pt x="445" y="13"/>
                  </a:lnTo>
                  <a:lnTo>
                    <a:pt x="440" y="15"/>
                  </a:lnTo>
                  <a:lnTo>
                    <a:pt x="435" y="18"/>
                  </a:lnTo>
                  <a:lnTo>
                    <a:pt x="430" y="19"/>
                  </a:lnTo>
                  <a:lnTo>
                    <a:pt x="424" y="20"/>
                  </a:lnTo>
                  <a:lnTo>
                    <a:pt x="419" y="21"/>
                  </a:lnTo>
                  <a:lnTo>
                    <a:pt x="414" y="21"/>
                  </a:lnTo>
                  <a:lnTo>
                    <a:pt x="410" y="21"/>
                  </a:lnTo>
                  <a:lnTo>
                    <a:pt x="404" y="21"/>
                  </a:lnTo>
                  <a:lnTo>
                    <a:pt x="395" y="23"/>
                  </a:lnTo>
                  <a:lnTo>
                    <a:pt x="386" y="26"/>
                  </a:lnTo>
                  <a:lnTo>
                    <a:pt x="379" y="29"/>
                  </a:lnTo>
                  <a:lnTo>
                    <a:pt x="372" y="36"/>
                  </a:lnTo>
                  <a:lnTo>
                    <a:pt x="362" y="45"/>
                  </a:lnTo>
                  <a:lnTo>
                    <a:pt x="353" y="56"/>
                  </a:lnTo>
                  <a:lnTo>
                    <a:pt x="347" y="63"/>
                  </a:lnTo>
                  <a:lnTo>
                    <a:pt x="346" y="67"/>
                  </a:lnTo>
                  <a:lnTo>
                    <a:pt x="348" y="72"/>
                  </a:lnTo>
                  <a:lnTo>
                    <a:pt x="353" y="75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7" y="81"/>
                  </a:lnTo>
                  <a:lnTo>
                    <a:pt x="370" y="83"/>
                  </a:lnTo>
                  <a:lnTo>
                    <a:pt x="374" y="87"/>
                  </a:lnTo>
                  <a:lnTo>
                    <a:pt x="378" y="90"/>
                  </a:lnTo>
                  <a:lnTo>
                    <a:pt x="384" y="94"/>
                  </a:lnTo>
                  <a:lnTo>
                    <a:pt x="390" y="98"/>
                  </a:lnTo>
                  <a:lnTo>
                    <a:pt x="397" y="102"/>
                  </a:lnTo>
                  <a:lnTo>
                    <a:pt x="409" y="111"/>
                  </a:lnTo>
                  <a:lnTo>
                    <a:pt x="419" y="123"/>
                  </a:lnTo>
                  <a:lnTo>
                    <a:pt x="424" y="134"/>
                  </a:lnTo>
                  <a:lnTo>
                    <a:pt x="427" y="142"/>
                  </a:lnTo>
                  <a:lnTo>
                    <a:pt x="423" y="150"/>
                  </a:lnTo>
                  <a:lnTo>
                    <a:pt x="415" y="161"/>
                  </a:lnTo>
                  <a:lnTo>
                    <a:pt x="406" y="172"/>
                  </a:lnTo>
                  <a:lnTo>
                    <a:pt x="398" y="179"/>
                  </a:lnTo>
                  <a:lnTo>
                    <a:pt x="394" y="185"/>
                  </a:lnTo>
                  <a:lnTo>
                    <a:pt x="393" y="193"/>
                  </a:lnTo>
                  <a:lnTo>
                    <a:pt x="394" y="203"/>
                  </a:lnTo>
                  <a:lnTo>
                    <a:pt x="397" y="215"/>
                  </a:lnTo>
                  <a:lnTo>
                    <a:pt x="398" y="231"/>
                  </a:lnTo>
                  <a:lnTo>
                    <a:pt x="399" y="249"/>
                  </a:lnTo>
                  <a:lnTo>
                    <a:pt x="400" y="268"/>
                  </a:lnTo>
                  <a:lnTo>
                    <a:pt x="404" y="280"/>
                  </a:lnTo>
                  <a:lnTo>
                    <a:pt x="407" y="285"/>
                  </a:lnTo>
                  <a:lnTo>
                    <a:pt x="412" y="290"/>
                  </a:lnTo>
                  <a:lnTo>
                    <a:pt x="417" y="293"/>
                  </a:lnTo>
                  <a:lnTo>
                    <a:pt x="424" y="298"/>
                  </a:lnTo>
                  <a:lnTo>
                    <a:pt x="430" y="301"/>
                  </a:lnTo>
                  <a:lnTo>
                    <a:pt x="436" y="303"/>
                  </a:lnTo>
                  <a:lnTo>
                    <a:pt x="442" y="306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8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17"/>
                  </a:lnTo>
                  <a:lnTo>
                    <a:pt x="448" y="324"/>
                  </a:lnTo>
                  <a:lnTo>
                    <a:pt x="453" y="330"/>
                  </a:lnTo>
                  <a:lnTo>
                    <a:pt x="458" y="335"/>
                  </a:lnTo>
                  <a:lnTo>
                    <a:pt x="463" y="338"/>
                  </a:lnTo>
                  <a:lnTo>
                    <a:pt x="469" y="340"/>
                  </a:lnTo>
                  <a:lnTo>
                    <a:pt x="476" y="343"/>
                  </a:lnTo>
                  <a:lnTo>
                    <a:pt x="483" y="344"/>
                  </a:lnTo>
                  <a:lnTo>
                    <a:pt x="488" y="345"/>
                  </a:lnTo>
                  <a:lnTo>
                    <a:pt x="490" y="347"/>
                  </a:lnTo>
                  <a:lnTo>
                    <a:pt x="489" y="350"/>
                  </a:lnTo>
                  <a:lnTo>
                    <a:pt x="485" y="351"/>
                  </a:lnTo>
                  <a:lnTo>
                    <a:pt x="481" y="353"/>
                  </a:lnTo>
                  <a:lnTo>
                    <a:pt x="475" y="355"/>
                  </a:lnTo>
                  <a:lnTo>
                    <a:pt x="470" y="358"/>
                  </a:lnTo>
                  <a:lnTo>
                    <a:pt x="466" y="359"/>
                  </a:lnTo>
                  <a:lnTo>
                    <a:pt x="457" y="362"/>
                  </a:lnTo>
                  <a:lnTo>
                    <a:pt x="448" y="367"/>
                  </a:lnTo>
                  <a:lnTo>
                    <a:pt x="443" y="375"/>
                  </a:lnTo>
                  <a:lnTo>
                    <a:pt x="440" y="386"/>
                  </a:lnTo>
                  <a:lnTo>
                    <a:pt x="439" y="400"/>
                  </a:lnTo>
                  <a:lnTo>
                    <a:pt x="437" y="415"/>
                  </a:lnTo>
                  <a:lnTo>
                    <a:pt x="433" y="428"/>
                  </a:lnTo>
                  <a:lnTo>
                    <a:pt x="427" y="441"/>
                  </a:lnTo>
                  <a:lnTo>
                    <a:pt x="416" y="452"/>
                  </a:lnTo>
                  <a:lnTo>
                    <a:pt x="406" y="465"/>
                  </a:lnTo>
                  <a:lnTo>
                    <a:pt x="398" y="479"/>
                  </a:lnTo>
                  <a:lnTo>
                    <a:pt x="394" y="490"/>
                  </a:lnTo>
                  <a:lnTo>
                    <a:pt x="391" y="497"/>
                  </a:lnTo>
                  <a:lnTo>
                    <a:pt x="382" y="502"/>
                  </a:lnTo>
                  <a:lnTo>
                    <a:pt x="371" y="507"/>
                  </a:lnTo>
                  <a:lnTo>
                    <a:pt x="362" y="519"/>
                  </a:lnTo>
                  <a:lnTo>
                    <a:pt x="354" y="532"/>
                  </a:lnTo>
                  <a:lnTo>
                    <a:pt x="346" y="541"/>
                  </a:lnTo>
                  <a:lnTo>
                    <a:pt x="340" y="550"/>
                  </a:lnTo>
                  <a:lnTo>
                    <a:pt x="338" y="562"/>
                  </a:lnTo>
                  <a:lnTo>
                    <a:pt x="337" y="567"/>
                  </a:lnTo>
                  <a:lnTo>
                    <a:pt x="332" y="571"/>
                  </a:lnTo>
                  <a:lnTo>
                    <a:pt x="326" y="572"/>
                  </a:lnTo>
                  <a:lnTo>
                    <a:pt x="319" y="574"/>
                  </a:lnTo>
                  <a:lnTo>
                    <a:pt x="311" y="575"/>
                  </a:lnTo>
                  <a:lnTo>
                    <a:pt x="305" y="579"/>
                  </a:lnTo>
                  <a:lnTo>
                    <a:pt x="299" y="582"/>
                  </a:lnTo>
                  <a:lnTo>
                    <a:pt x="295" y="589"/>
                  </a:lnTo>
                  <a:lnTo>
                    <a:pt x="288" y="604"/>
                  </a:lnTo>
                  <a:lnTo>
                    <a:pt x="279" y="617"/>
                  </a:lnTo>
                  <a:lnTo>
                    <a:pt x="271" y="628"/>
                  </a:lnTo>
                  <a:lnTo>
                    <a:pt x="266" y="639"/>
                  </a:lnTo>
                  <a:lnTo>
                    <a:pt x="224" y="650"/>
                  </a:lnTo>
                  <a:lnTo>
                    <a:pt x="223" y="651"/>
                  </a:lnTo>
                  <a:lnTo>
                    <a:pt x="218" y="653"/>
                  </a:lnTo>
                  <a:lnTo>
                    <a:pt x="212" y="651"/>
                  </a:lnTo>
                  <a:lnTo>
                    <a:pt x="207" y="647"/>
                  </a:lnTo>
                  <a:lnTo>
                    <a:pt x="201" y="638"/>
                  </a:lnTo>
                  <a:lnTo>
                    <a:pt x="194" y="631"/>
                  </a:lnTo>
                  <a:lnTo>
                    <a:pt x="186" y="627"/>
                  </a:lnTo>
                  <a:lnTo>
                    <a:pt x="174" y="628"/>
                  </a:lnTo>
                  <a:lnTo>
                    <a:pt x="167" y="632"/>
                  </a:lnTo>
                  <a:lnTo>
                    <a:pt x="161" y="638"/>
                  </a:lnTo>
                  <a:lnTo>
                    <a:pt x="155" y="643"/>
                  </a:lnTo>
                  <a:lnTo>
                    <a:pt x="150" y="650"/>
                  </a:lnTo>
                  <a:lnTo>
                    <a:pt x="146" y="657"/>
                  </a:lnTo>
                  <a:lnTo>
                    <a:pt x="142" y="663"/>
                  </a:lnTo>
                  <a:lnTo>
                    <a:pt x="140" y="666"/>
                  </a:lnTo>
                  <a:lnTo>
                    <a:pt x="139" y="668"/>
                  </a:lnTo>
                  <a:lnTo>
                    <a:pt x="134" y="670"/>
                  </a:lnTo>
                  <a:lnTo>
                    <a:pt x="123" y="677"/>
                  </a:lnTo>
                  <a:lnTo>
                    <a:pt x="111" y="689"/>
                  </a:lnTo>
                  <a:lnTo>
                    <a:pt x="106" y="710"/>
                  </a:lnTo>
                  <a:lnTo>
                    <a:pt x="109" y="732"/>
                  </a:lnTo>
                  <a:lnTo>
                    <a:pt x="116" y="747"/>
                  </a:lnTo>
                  <a:lnTo>
                    <a:pt x="125" y="757"/>
                  </a:lnTo>
                  <a:lnTo>
                    <a:pt x="135" y="763"/>
                  </a:lnTo>
                  <a:lnTo>
                    <a:pt x="136" y="770"/>
                  </a:lnTo>
                  <a:lnTo>
                    <a:pt x="139" y="787"/>
                  </a:lnTo>
                  <a:lnTo>
                    <a:pt x="144" y="806"/>
                  </a:lnTo>
                  <a:lnTo>
                    <a:pt x="152" y="817"/>
                  </a:lnTo>
                  <a:lnTo>
                    <a:pt x="164" y="827"/>
                  </a:lnTo>
                  <a:lnTo>
                    <a:pt x="174" y="842"/>
                  </a:lnTo>
                  <a:lnTo>
                    <a:pt x="181" y="854"/>
                  </a:lnTo>
                  <a:lnTo>
                    <a:pt x="185" y="860"/>
                  </a:lnTo>
                  <a:lnTo>
                    <a:pt x="188" y="913"/>
                  </a:lnTo>
                  <a:lnTo>
                    <a:pt x="187" y="912"/>
                  </a:lnTo>
                  <a:lnTo>
                    <a:pt x="185" y="908"/>
                  </a:lnTo>
                  <a:lnTo>
                    <a:pt x="181" y="905"/>
                  </a:lnTo>
                  <a:lnTo>
                    <a:pt x="176" y="900"/>
                  </a:lnTo>
                  <a:lnTo>
                    <a:pt x="167" y="898"/>
                  </a:lnTo>
                  <a:lnTo>
                    <a:pt x="158" y="897"/>
                  </a:lnTo>
                  <a:lnTo>
                    <a:pt x="148" y="898"/>
                  </a:lnTo>
                  <a:lnTo>
                    <a:pt x="135" y="903"/>
                  </a:lnTo>
                  <a:lnTo>
                    <a:pt x="133" y="903"/>
                  </a:lnTo>
                  <a:lnTo>
                    <a:pt x="126" y="900"/>
                  </a:lnTo>
                  <a:lnTo>
                    <a:pt x="116" y="899"/>
                  </a:lnTo>
                  <a:lnTo>
                    <a:pt x="103" y="897"/>
                  </a:lnTo>
                  <a:lnTo>
                    <a:pt x="90" y="895"/>
                  </a:lnTo>
                  <a:lnTo>
                    <a:pt x="78" y="893"/>
                  </a:lnTo>
                  <a:lnTo>
                    <a:pt x="67" y="891"/>
                  </a:lnTo>
                  <a:lnTo>
                    <a:pt x="60" y="891"/>
                  </a:lnTo>
                  <a:lnTo>
                    <a:pt x="51" y="896"/>
                  </a:lnTo>
                  <a:lnTo>
                    <a:pt x="45" y="905"/>
                  </a:lnTo>
                  <a:lnTo>
                    <a:pt x="41" y="915"/>
                  </a:lnTo>
                  <a:lnTo>
                    <a:pt x="40" y="920"/>
                  </a:lnTo>
                  <a:lnTo>
                    <a:pt x="38" y="920"/>
                  </a:lnTo>
                  <a:lnTo>
                    <a:pt x="35" y="920"/>
                  </a:lnTo>
                  <a:lnTo>
                    <a:pt x="29" y="921"/>
                  </a:lnTo>
                  <a:lnTo>
                    <a:pt x="22" y="922"/>
                  </a:lnTo>
                  <a:lnTo>
                    <a:pt x="15" y="924"/>
                  </a:lnTo>
                  <a:lnTo>
                    <a:pt x="10" y="927"/>
                  </a:lnTo>
                  <a:lnTo>
                    <a:pt x="4" y="931"/>
                  </a:lnTo>
                  <a:lnTo>
                    <a:pt x="0" y="937"/>
                  </a:lnTo>
                  <a:lnTo>
                    <a:pt x="3" y="937"/>
                  </a:lnTo>
                  <a:lnTo>
                    <a:pt x="9" y="939"/>
                  </a:lnTo>
                  <a:lnTo>
                    <a:pt x="15" y="943"/>
                  </a:lnTo>
                  <a:lnTo>
                    <a:pt x="21" y="952"/>
                  </a:lnTo>
                  <a:lnTo>
                    <a:pt x="50" y="941"/>
                  </a:lnTo>
                  <a:lnTo>
                    <a:pt x="49" y="944"/>
                  </a:lnTo>
                  <a:lnTo>
                    <a:pt x="44" y="952"/>
                  </a:lnTo>
                  <a:lnTo>
                    <a:pt x="37" y="960"/>
                  </a:lnTo>
                  <a:lnTo>
                    <a:pt x="28" y="966"/>
                  </a:lnTo>
                  <a:lnTo>
                    <a:pt x="32" y="969"/>
                  </a:lnTo>
                  <a:lnTo>
                    <a:pt x="38" y="979"/>
                  </a:lnTo>
                  <a:lnTo>
                    <a:pt x="48" y="990"/>
                  </a:lnTo>
                  <a:lnTo>
                    <a:pt x="57" y="1002"/>
                  </a:lnTo>
                  <a:lnTo>
                    <a:pt x="62" y="1006"/>
                  </a:lnTo>
                  <a:lnTo>
                    <a:pt x="65" y="1011"/>
                  </a:lnTo>
                  <a:lnTo>
                    <a:pt x="71" y="1014"/>
                  </a:lnTo>
                  <a:lnTo>
                    <a:pt x="75" y="1017"/>
                  </a:lnTo>
                  <a:lnTo>
                    <a:pt x="81" y="1019"/>
                  </a:lnTo>
                  <a:lnTo>
                    <a:pt x="87" y="1021"/>
                  </a:lnTo>
                  <a:lnTo>
                    <a:pt x="93" y="1022"/>
                  </a:lnTo>
                  <a:lnTo>
                    <a:pt x="100" y="1022"/>
                  </a:lnTo>
                  <a:lnTo>
                    <a:pt x="106" y="1022"/>
                  </a:lnTo>
                  <a:lnTo>
                    <a:pt x="114" y="1021"/>
                  </a:lnTo>
                  <a:lnTo>
                    <a:pt x="121" y="1019"/>
                  </a:lnTo>
                  <a:lnTo>
                    <a:pt x="129" y="1017"/>
                  </a:lnTo>
                  <a:lnTo>
                    <a:pt x="135" y="1016"/>
                  </a:lnTo>
                  <a:lnTo>
                    <a:pt x="141" y="1013"/>
                  </a:lnTo>
                  <a:lnTo>
                    <a:pt x="144" y="1012"/>
                  </a:lnTo>
                  <a:lnTo>
                    <a:pt x="146" y="1012"/>
                  </a:lnTo>
                  <a:lnTo>
                    <a:pt x="147" y="1016"/>
                  </a:lnTo>
                  <a:lnTo>
                    <a:pt x="149" y="1024"/>
                  </a:lnTo>
                  <a:lnTo>
                    <a:pt x="149" y="1034"/>
                  </a:lnTo>
                  <a:lnTo>
                    <a:pt x="142" y="1041"/>
                  </a:lnTo>
                  <a:lnTo>
                    <a:pt x="133" y="1044"/>
                  </a:lnTo>
                  <a:lnTo>
                    <a:pt x="125" y="1045"/>
                  </a:lnTo>
                  <a:lnTo>
                    <a:pt x="118" y="1048"/>
                  </a:lnTo>
                  <a:lnTo>
                    <a:pt x="110" y="1051"/>
                  </a:lnTo>
                  <a:lnTo>
                    <a:pt x="101" y="1055"/>
                  </a:lnTo>
                  <a:lnTo>
                    <a:pt x="90" y="1056"/>
                  </a:lnTo>
                  <a:lnTo>
                    <a:pt x="82" y="1055"/>
                  </a:lnTo>
                  <a:lnTo>
                    <a:pt x="79" y="1055"/>
                  </a:lnTo>
                  <a:lnTo>
                    <a:pt x="60" y="1048"/>
                  </a:lnTo>
                  <a:lnTo>
                    <a:pt x="64" y="1065"/>
                  </a:lnTo>
                  <a:lnTo>
                    <a:pt x="67" y="1069"/>
                  </a:lnTo>
                  <a:lnTo>
                    <a:pt x="75" y="1075"/>
                  </a:lnTo>
                  <a:lnTo>
                    <a:pt x="86" y="1087"/>
                  </a:lnTo>
                  <a:lnTo>
                    <a:pt x="93" y="1097"/>
                  </a:lnTo>
                  <a:lnTo>
                    <a:pt x="96" y="1103"/>
                  </a:lnTo>
                  <a:lnTo>
                    <a:pt x="100" y="1111"/>
                  </a:lnTo>
                  <a:lnTo>
                    <a:pt x="104" y="1119"/>
                  </a:lnTo>
                  <a:lnTo>
                    <a:pt x="110" y="1128"/>
                  </a:lnTo>
                  <a:lnTo>
                    <a:pt x="117" y="1138"/>
                  </a:lnTo>
                  <a:lnTo>
                    <a:pt x="124" y="1147"/>
                  </a:lnTo>
                  <a:lnTo>
                    <a:pt x="131" y="1154"/>
                  </a:lnTo>
                  <a:lnTo>
                    <a:pt x="139" y="1161"/>
                  </a:lnTo>
                  <a:lnTo>
                    <a:pt x="146" y="1165"/>
                  </a:lnTo>
                  <a:lnTo>
                    <a:pt x="151" y="1169"/>
                  </a:lnTo>
                  <a:lnTo>
                    <a:pt x="156" y="1172"/>
                  </a:lnTo>
                  <a:lnTo>
                    <a:pt x="161" y="1174"/>
                  </a:lnTo>
                  <a:lnTo>
                    <a:pt x="164" y="1176"/>
                  </a:lnTo>
                  <a:lnTo>
                    <a:pt x="170" y="1177"/>
                  </a:lnTo>
                  <a:lnTo>
                    <a:pt x="177" y="1178"/>
                  </a:lnTo>
                  <a:lnTo>
                    <a:pt x="185" y="1178"/>
                  </a:lnTo>
                  <a:lnTo>
                    <a:pt x="195" y="1177"/>
                  </a:lnTo>
                  <a:lnTo>
                    <a:pt x="205" y="1174"/>
                  </a:lnTo>
                  <a:lnTo>
                    <a:pt x="216" y="1171"/>
                  </a:lnTo>
                  <a:lnTo>
                    <a:pt x="226" y="1168"/>
                  </a:lnTo>
                  <a:lnTo>
                    <a:pt x="235" y="1163"/>
                  </a:lnTo>
                  <a:lnTo>
                    <a:pt x="243" y="1160"/>
                  </a:lnTo>
                  <a:lnTo>
                    <a:pt x="250" y="1156"/>
                  </a:lnTo>
                  <a:lnTo>
                    <a:pt x="256" y="1154"/>
                  </a:lnTo>
                  <a:lnTo>
                    <a:pt x="264" y="1148"/>
                  </a:lnTo>
                  <a:lnTo>
                    <a:pt x="270" y="1140"/>
                  </a:lnTo>
                  <a:lnTo>
                    <a:pt x="275" y="1128"/>
                  </a:lnTo>
                  <a:lnTo>
                    <a:pt x="277" y="1116"/>
                  </a:lnTo>
                  <a:lnTo>
                    <a:pt x="278" y="1102"/>
                  </a:lnTo>
                  <a:lnTo>
                    <a:pt x="281" y="1090"/>
                  </a:lnTo>
                  <a:lnTo>
                    <a:pt x="287" y="1083"/>
                  </a:lnTo>
                  <a:lnTo>
                    <a:pt x="295" y="1083"/>
                  </a:lnTo>
                  <a:lnTo>
                    <a:pt x="301" y="1090"/>
                  </a:lnTo>
                  <a:lnTo>
                    <a:pt x="302" y="1098"/>
                  </a:lnTo>
                  <a:lnTo>
                    <a:pt x="302" y="1110"/>
                  </a:lnTo>
                  <a:lnTo>
                    <a:pt x="302" y="1123"/>
                  </a:lnTo>
                  <a:lnTo>
                    <a:pt x="305" y="1135"/>
                  </a:lnTo>
                  <a:lnTo>
                    <a:pt x="310" y="1149"/>
                  </a:lnTo>
                  <a:lnTo>
                    <a:pt x="315" y="1163"/>
                  </a:lnTo>
                  <a:lnTo>
                    <a:pt x="316" y="1178"/>
                  </a:lnTo>
                  <a:lnTo>
                    <a:pt x="313" y="1193"/>
                  </a:lnTo>
                  <a:lnTo>
                    <a:pt x="309" y="1208"/>
                  </a:lnTo>
                  <a:lnTo>
                    <a:pt x="306" y="1225"/>
                  </a:lnTo>
                  <a:lnTo>
                    <a:pt x="302" y="1246"/>
                  </a:lnTo>
                  <a:lnTo>
                    <a:pt x="303" y="1267"/>
                  </a:lnTo>
                  <a:lnTo>
                    <a:pt x="309" y="1283"/>
                  </a:lnTo>
                  <a:lnTo>
                    <a:pt x="315" y="1297"/>
                  </a:lnTo>
                  <a:lnTo>
                    <a:pt x="316" y="1309"/>
                  </a:lnTo>
                  <a:lnTo>
                    <a:pt x="313" y="1323"/>
                  </a:lnTo>
                  <a:lnTo>
                    <a:pt x="309" y="1338"/>
                  </a:lnTo>
                  <a:lnTo>
                    <a:pt x="308" y="1353"/>
                  </a:lnTo>
                  <a:lnTo>
                    <a:pt x="313" y="1367"/>
                  </a:lnTo>
                  <a:lnTo>
                    <a:pt x="317" y="1375"/>
                  </a:lnTo>
                  <a:lnTo>
                    <a:pt x="323" y="1386"/>
                  </a:lnTo>
                  <a:lnTo>
                    <a:pt x="329" y="1399"/>
                  </a:lnTo>
                  <a:lnTo>
                    <a:pt x="334" y="1413"/>
                  </a:lnTo>
                  <a:lnTo>
                    <a:pt x="339" y="1427"/>
                  </a:lnTo>
                  <a:lnTo>
                    <a:pt x="343" y="1441"/>
                  </a:lnTo>
                  <a:lnTo>
                    <a:pt x="345" y="1453"/>
                  </a:lnTo>
                  <a:lnTo>
                    <a:pt x="345" y="1463"/>
                  </a:lnTo>
                  <a:lnTo>
                    <a:pt x="343" y="1478"/>
                  </a:lnTo>
                  <a:lnTo>
                    <a:pt x="344" y="1492"/>
                  </a:lnTo>
                  <a:lnTo>
                    <a:pt x="347" y="1510"/>
                  </a:lnTo>
                  <a:lnTo>
                    <a:pt x="355" y="1533"/>
                  </a:lnTo>
                  <a:lnTo>
                    <a:pt x="361" y="1545"/>
                  </a:lnTo>
                  <a:lnTo>
                    <a:pt x="367" y="1558"/>
                  </a:lnTo>
                  <a:lnTo>
                    <a:pt x="372" y="1570"/>
                  </a:lnTo>
                  <a:lnTo>
                    <a:pt x="378" y="1580"/>
                  </a:lnTo>
                  <a:lnTo>
                    <a:pt x="384" y="1592"/>
                  </a:lnTo>
                  <a:lnTo>
                    <a:pt x="389" y="1602"/>
                  </a:lnTo>
                  <a:lnTo>
                    <a:pt x="393" y="1612"/>
                  </a:lnTo>
                  <a:lnTo>
                    <a:pt x="398" y="1623"/>
                  </a:lnTo>
                  <a:lnTo>
                    <a:pt x="402" y="1638"/>
                  </a:lnTo>
                  <a:lnTo>
                    <a:pt x="404" y="1647"/>
                  </a:lnTo>
                  <a:lnTo>
                    <a:pt x="405" y="1660"/>
                  </a:lnTo>
                  <a:lnTo>
                    <a:pt x="412" y="1683"/>
                  </a:lnTo>
                  <a:lnTo>
                    <a:pt x="417" y="1699"/>
                  </a:lnTo>
                  <a:lnTo>
                    <a:pt x="423" y="1714"/>
                  </a:lnTo>
                  <a:lnTo>
                    <a:pt x="430" y="1729"/>
                  </a:lnTo>
                  <a:lnTo>
                    <a:pt x="435" y="1743"/>
                  </a:lnTo>
                  <a:lnTo>
                    <a:pt x="440" y="1755"/>
                  </a:lnTo>
                  <a:lnTo>
                    <a:pt x="444" y="1767"/>
                  </a:lnTo>
                  <a:lnTo>
                    <a:pt x="446" y="1775"/>
                  </a:lnTo>
                  <a:lnTo>
                    <a:pt x="447" y="1782"/>
                  </a:lnTo>
                  <a:lnTo>
                    <a:pt x="448" y="1789"/>
                  </a:lnTo>
                  <a:lnTo>
                    <a:pt x="452" y="1796"/>
                  </a:lnTo>
                  <a:lnTo>
                    <a:pt x="457" y="1805"/>
                  </a:lnTo>
                  <a:lnTo>
                    <a:pt x="462" y="1813"/>
                  </a:lnTo>
                  <a:lnTo>
                    <a:pt x="469" y="1822"/>
                  </a:lnTo>
                  <a:lnTo>
                    <a:pt x="476" y="1829"/>
                  </a:lnTo>
                  <a:lnTo>
                    <a:pt x="483" y="1835"/>
                  </a:lnTo>
                  <a:lnTo>
                    <a:pt x="490" y="1839"/>
                  </a:lnTo>
                  <a:lnTo>
                    <a:pt x="493" y="1849"/>
                  </a:lnTo>
                  <a:lnTo>
                    <a:pt x="503" y="1869"/>
                  </a:lnTo>
                  <a:lnTo>
                    <a:pt x="513" y="1896"/>
                  </a:lnTo>
                  <a:lnTo>
                    <a:pt x="519" y="1921"/>
                  </a:lnTo>
                  <a:lnTo>
                    <a:pt x="523" y="1938"/>
                  </a:lnTo>
                  <a:lnTo>
                    <a:pt x="530" y="1951"/>
                  </a:lnTo>
                  <a:lnTo>
                    <a:pt x="537" y="1964"/>
                  </a:lnTo>
                  <a:lnTo>
                    <a:pt x="539" y="1978"/>
                  </a:lnTo>
                  <a:lnTo>
                    <a:pt x="542" y="1995"/>
                  </a:lnTo>
                  <a:lnTo>
                    <a:pt x="548" y="2012"/>
                  </a:lnTo>
                  <a:lnTo>
                    <a:pt x="556" y="2031"/>
                  </a:lnTo>
                  <a:lnTo>
                    <a:pt x="565" y="2046"/>
                  </a:lnTo>
                  <a:lnTo>
                    <a:pt x="571" y="2052"/>
                  </a:lnTo>
                  <a:lnTo>
                    <a:pt x="577" y="2062"/>
                  </a:lnTo>
                  <a:lnTo>
                    <a:pt x="586" y="2070"/>
                  </a:lnTo>
                  <a:lnTo>
                    <a:pt x="594" y="2079"/>
                  </a:lnTo>
                  <a:lnTo>
                    <a:pt x="600" y="2086"/>
                  </a:lnTo>
                  <a:lnTo>
                    <a:pt x="605" y="2093"/>
                  </a:lnTo>
                  <a:lnTo>
                    <a:pt x="610" y="2097"/>
                  </a:lnTo>
                  <a:lnTo>
                    <a:pt x="611" y="2099"/>
                  </a:lnTo>
                  <a:lnTo>
                    <a:pt x="612" y="2099"/>
                  </a:lnTo>
                  <a:lnTo>
                    <a:pt x="615" y="2100"/>
                  </a:lnTo>
                  <a:lnTo>
                    <a:pt x="620" y="2101"/>
                  </a:lnTo>
                  <a:lnTo>
                    <a:pt x="626" y="2101"/>
                  </a:lnTo>
                  <a:lnTo>
                    <a:pt x="629" y="2101"/>
                  </a:lnTo>
                  <a:lnTo>
                    <a:pt x="634" y="2101"/>
                  </a:lnTo>
                  <a:lnTo>
                    <a:pt x="637" y="2100"/>
                  </a:lnTo>
                  <a:lnTo>
                    <a:pt x="642" y="2099"/>
                  </a:lnTo>
                  <a:lnTo>
                    <a:pt x="647" y="2096"/>
                  </a:lnTo>
                  <a:lnTo>
                    <a:pt x="651" y="2095"/>
                  </a:lnTo>
                  <a:lnTo>
                    <a:pt x="656" y="2092"/>
                  </a:lnTo>
                  <a:lnTo>
                    <a:pt x="660" y="2088"/>
                  </a:lnTo>
                  <a:lnTo>
                    <a:pt x="673" y="2072"/>
                  </a:lnTo>
                  <a:lnTo>
                    <a:pt x="678" y="2057"/>
                  </a:lnTo>
                  <a:lnTo>
                    <a:pt x="680" y="2046"/>
                  </a:lnTo>
                  <a:lnTo>
                    <a:pt x="686" y="2037"/>
                  </a:lnTo>
                  <a:lnTo>
                    <a:pt x="691" y="2035"/>
                  </a:lnTo>
                  <a:lnTo>
                    <a:pt x="697" y="2032"/>
                  </a:lnTo>
                  <a:lnTo>
                    <a:pt x="704" y="2029"/>
                  </a:lnTo>
                  <a:lnTo>
                    <a:pt x="711" y="2026"/>
                  </a:lnTo>
                  <a:lnTo>
                    <a:pt x="716" y="2024"/>
                  </a:lnTo>
                  <a:lnTo>
                    <a:pt x="720" y="2021"/>
                  </a:lnTo>
                  <a:lnTo>
                    <a:pt x="724" y="2020"/>
                  </a:lnTo>
                  <a:lnTo>
                    <a:pt x="725" y="2020"/>
                  </a:lnTo>
                  <a:lnTo>
                    <a:pt x="725" y="2018"/>
                  </a:lnTo>
                  <a:lnTo>
                    <a:pt x="726" y="2012"/>
                  </a:lnTo>
                  <a:lnTo>
                    <a:pt x="728" y="2004"/>
                  </a:lnTo>
                  <a:lnTo>
                    <a:pt x="732" y="1995"/>
                  </a:lnTo>
                  <a:lnTo>
                    <a:pt x="738" y="1987"/>
                  </a:lnTo>
                  <a:lnTo>
                    <a:pt x="746" y="1978"/>
                  </a:lnTo>
                  <a:lnTo>
                    <a:pt x="752" y="1968"/>
                  </a:lnTo>
                  <a:lnTo>
                    <a:pt x="757" y="1959"/>
                  </a:lnTo>
                  <a:lnTo>
                    <a:pt x="761" y="1953"/>
                  </a:lnTo>
                  <a:lnTo>
                    <a:pt x="766" y="1950"/>
                  </a:lnTo>
                  <a:lnTo>
                    <a:pt x="773" y="1949"/>
                  </a:lnTo>
                  <a:lnTo>
                    <a:pt x="781" y="1949"/>
                  </a:lnTo>
                  <a:lnTo>
                    <a:pt x="789" y="1948"/>
                  </a:lnTo>
                  <a:lnTo>
                    <a:pt x="796" y="1943"/>
                  </a:lnTo>
                  <a:lnTo>
                    <a:pt x="801" y="1940"/>
                  </a:lnTo>
                  <a:lnTo>
                    <a:pt x="803" y="1938"/>
                  </a:lnTo>
                  <a:lnTo>
                    <a:pt x="803" y="1934"/>
                  </a:lnTo>
                  <a:lnTo>
                    <a:pt x="802" y="1922"/>
                  </a:lnTo>
                  <a:lnTo>
                    <a:pt x="802" y="1908"/>
                  </a:lnTo>
                  <a:lnTo>
                    <a:pt x="803" y="1896"/>
                  </a:lnTo>
                  <a:lnTo>
                    <a:pt x="802" y="1884"/>
                  </a:lnTo>
                  <a:lnTo>
                    <a:pt x="797" y="1872"/>
                  </a:lnTo>
                  <a:lnTo>
                    <a:pt x="791" y="1859"/>
                  </a:lnTo>
                  <a:lnTo>
                    <a:pt x="788" y="1850"/>
                  </a:lnTo>
                  <a:lnTo>
                    <a:pt x="789" y="1842"/>
                  </a:lnTo>
                  <a:lnTo>
                    <a:pt x="794" y="1834"/>
                  </a:lnTo>
                  <a:lnTo>
                    <a:pt x="801" y="1824"/>
                  </a:lnTo>
                  <a:lnTo>
                    <a:pt x="810" y="1810"/>
                  </a:lnTo>
                  <a:lnTo>
                    <a:pt x="820" y="1792"/>
                  </a:lnTo>
                  <a:lnTo>
                    <a:pt x="829" y="1764"/>
                  </a:lnTo>
                  <a:lnTo>
                    <a:pt x="829" y="1725"/>
                  </a:lnTo>
                  <a:lnTo>
                    <a:pt x="817" y="1669"/>
                  </a:lnTo>
                  <a:lnTo>
                    <a:pt x="817" y="1661"/>
                  </a:lnTo>
                  <a:lnTo>
                    <a:pt x="817" y="1640"/>
                  </a:lnTo>
                  <a:lnTo>
                    <a:pt x="816" y="1616"/>
                  </a:lnTo>
                  <a:lnTo>
                    <a:pt x="814" y="1594"/>
                  </a:lnTo>
                  <a:lnTo>
                    <a:pt x="814" y="1577"/>
                  </a:lnTo>
                  <a:lnTo>
                    <a:pt x="819" y="1563"/>
                  </a:lnTo>
                  <a:lnTo>
                    <a:pt x="830" y="1552"/>
                  </a:lnTo>
                  <a:lnTo>
                    <a:pt x="842" y="1548"/>
                  </a:lnTo>
                  <a:lnTo>
                    <a:pt x="853" y="1547"/>
                  </a:lnTo>
                  <a:lnTo>
                    <a:pt x="858" y="1548"/>
                  </a:lnTo>
                  <a:lnTo>
                    <a:pt x="861" y="1550"/>
                  </a:lnTo>
                  <a:lnTo>
                    <a:pt x="862" y="1551"/>
                  </a:lnTo>
                  <a:lnTo>
                    <a:pt x="867" y="1550"/>
                  </a:lnTo>
                  <a:lnTo>
                    <a:pt x="877" y="1545"/>
                  </a:lnTo>
                  <a:lnTo>
                    <a:pt x="887" y="1537"/>
                  </a:lnTo>
                  <a:lnTo>
                    <a:pt x="894" y="1526"/>
                  </a:lnTo>
                  <a:lnTo>
                    <a:pt x="900" y="1516"/>
                  </a:lnTo>
                  <a:lnTo>
                    <a:pt x="908" y="1509"/>
                  </a:lnTo>
                  <a:lnTo>
                    <a:pt x="915" y="1506"/>
                  </a:lnTo>
                  <a:lnTo>
                    <a:pt x="918" y="1505"/>
                  </a:lnTo>
                  <a:lnTo>
                    <a:pt x="921" y="1505"/>
                  </a:lnTo>
                  <a:lnTo>
                    <a:pt x="925" y="1505"/>
                  </a:lnTo>
                  <a:lnTo>
                    <a:pt x="933" y="1504"/>
                  </a:lnTo>
                  <a:lnTo>
                    <a:pt x="943" y="1503"/>
                  </a:lnTo>
                  <a:lnTo>
                    <a:pt x="952" y="1502"/>
                  </a:lnTo>
                  <a:lnTo>
                    <a:pt x="961" y="1499"/>
                  </a:lnTo>
                  <a:lnTo>
                    <a:pt x="968" y="1495"/>
                  </a:lnTo>
                  <a:lnTo>
                    <a:pt x="972" y="1490"/>
                  </a:lnTo>
                  <a:lnTo>
                    <a:pt x="974" y="1484"/>
                  </a:lnTo>
                  <a:lnTo>
                    <a:pt x="972" y="1479"/>
                  </a:lnTo>
                  <a:lnTo>
                    <a:pt x="969" y="1472"/>
                  </a:lnTo>
                  <a:lnTo>
                    <a:pt x="967" y="1465"/>
                  </a:lnTo>
                  <a:lnTo>
                    <a:pt x="966" y="1458"/>
                  </a:lnTo>
                  <a:lnTo>
                    <a:pt x="967" y="1451"/>
                  </a:lnTo>
                  <a:lnTo>
                    <a:pt x="972" y="1445"/>
                  </a:lnTo>
                  <a:lnTo>
                    <a:pt x="983" y="1441"/>
                  </a:lnTo>
                  <a:lnTo>
                    <a:pt x="995" y="1436"/>
                  </a:lnTo>
                  <a:lnTo>
                    <a:pt x="1005" y="1430"/>
                  </a:lnTo>
                  <a:lnTo>
                    <a:pt x="1013" y="1423"/>
                  </a:lnTo>
                  <a:lnTo>
                    <a:pt x="1021" y="1416"/>
                  </a:lnTo>
                  <a:lnTo>
                    <a:pt x="1028" y="1408"/>
                  </a:lnTo>
                  <a:lnTo>
                    <a:pt x="1033" y="1400"/>
                  </a:lnTo>
                  <a:lnTo>
                    <a:pt x="1042" y="1392"/>
                  </a:lnTo>
                  <a:lnTo>
                    <a:pt x="1050" y="1384"/>
                  </a:lnTo>
                  <a:lnTo>
                    <a:pt x="1060" y="1376"/>
                  </a:lnTo>
                  <a:lnTo>
                    <a:pt x="1070" y="1368"/>
                  </a:lnTo>
                  <a:lnTo>
                    <a:pt x="1082" y="1359"/>
                  </a:lnTo>
                  <a:lnTo>
                    <a:pt x="1093" y="1351"/>
                  </a:lnTo>
                  <a:lnTo>
                    <a:pt x="1104" y="1342"/>
                  </a:lnTo>
                  <a:lnTo>
                    <a:pt x="1113" y="1331"/>
                  </a:lnTo>
                  <a:lnTo>
                    <a:pt x="1122" y="1321"/>
                  </a:lnTo>
                  <a:lnTo>
                    <a:pt x="1128" y="1309"/>
                  </a:lnTo>
                  <a:lnTo>
                    <a:pt x="1135" y="1298"/>
                  </a:lnTo>
                  <a:lnTo>
                    <a:pt x="1142" y="1287"/>
                  </a:lnTo>
                  <a:lnTo>
                    <a:pt x="1151" y="1279"/>
                  </a:lnTo>
                  <a:lnTo>
                    <a:pt x="1160" y="1271"/>
                  </a:lnTo>
                  <a:lnTo>
                    <a:pt x="1169" y="1264"/>
                  </a:lnTo>
                  <a:lnTo>
                    <a:pt x="1179" y="1259"/>
                  </a:lnTo>
                  <a:lnTo>
                    <a:pt x="1186" y="1254"/>
                  </a:lnTo>
                  <a:lnTo>
                    <a:pt x="1192" y="1249"/>
                  </a:lnTo>
                  <a:lnTo>
                    <a:pt x="1198" y="1246"/>
                  </a:lnTo>
                  <a:lnTo>
                    <a:pt x="1206" y="1244"/>
                  </a:lnTo>
                  <a:lnTo>
                    <a:pt x="1214" y="1242"/>
                  </a:lnTo>
                  <a:lnTo>
                    <a:pt x="1222" y="1241"/>
                  </a:lnTo>
                  <a:lnTo>
                    <a:pt x="1230" y="1240"/>
                  </a:lnTo>
                  <a:lnTo>
                    <a:pt x="1237" y="1239"/>
                  </a:lnTo>
                  <a:lnTo>
                    <a:pt x="1243" y="1236"/>
                  </a:lnTo>
                  <a:lnTo>
                    <a:pt x="1245" y="1231"/>
                  </a:lnTo>
                  <a:lnTo>
                    <a:pt x="1250" y="1218"/>
                  </a:lnTo>
                  <a:lnTo>
                    <a:pt x="1259" y="1204"/>
                  </a:lnTo>
                  <a:lnTo>
                    <a:pt x="1268" y="1192"/>
                  </a:lnTo>
                  <a:lnTo>
                    <a:pt x="1278" y="1181"/>
                  </a:lnTo>
                  <a:lnTo>
                    <a:pt x="1281" y="1172"/>
                  </a:lnTo>
                  <a:lnTo>
                    <a:pt x="1278" y="1162"/>
                  </a:lnTo>
                  <a:lnTo>
                    <a:pt x="1273" y="1153"/>
                  </a:lnTo>
                  <a:lnTo>
                    <a:pt x="1271" y="1149"/>
                  </a:lnTo>
                  <a:lnTo>
                    <a:pt x="1270" y="1147"/>
                  </a:lnTo>
                  <a:lnTo>
                    <a:pt x="1270" y="1140"/>
                  </a:lnTo>
                  <a:lnTo>
                    <a:pt x="1274" y="1130"/>
                  </a:lnTo>
                  <a:lnTo>
                    <a:pt x="1288" y="1116"/>
                  </a:lnTo>
                  <a:lnTo>
                    <a:pt x="1297" y="1109"/>
                  </a:lnTo>
                  <a:lnTo>
                    <a:pt x="1306" y="1103"/>
                  </a:lnTo>
                  <a:lnTo>
                    <a:pt x="1315" y="1098"/>
                  </a:lnTo>
                  <a:lnTo>
                    <a:pt x="1321" y="1096"/>
                  </a:lnTo>
                  <a:lnTo>
                    <a:pt x="1328" y="1094"/>
                  </a:lnTo>
                  <a:lnTo>
                    <a:pt x="1335" y="1094"/>
                  </a:lnTo>
                  <a:lnTo>
                    <a:pt x="1340" y="1095"/>
                  </a:lnTo>
                  <a:lnTo>
                    <a:pt x="1344" y="1097"/>
                  </a:lnTo>
                  <a:lnTo>
                    <a:pt x="1349" y="1100"/>
                  </a:lnTo>
                  <a:lnTo>
                    <a:pt x="1354" y="1101"/>
                  </a:lnTo>
                  <a:lnTo>
                    <a:pt x="1358" y="1102"/>
                  </a:lnTo>
                  <a:lnTo>
                    <a:pt x="1363" y="1103"/>
                  </a:lnTo>
                  <a:lnTo>
                    <a:pt x="1369" y="1103"/>
                  </a:lnTo>
                  <a:lnTo>
                    <a:pt x="1373" y="1103"/>
                  </a:lnTo>
                  <a:lnTo>
                    <a:pt x="1379" y="1102"/>
                  </a:lnTo>
                  <a:lnTo>
                    <a:pt x="1384" y="1101"/>
                  </a:lnTo>
                  <a:lnTo>
                    <a:pt x="1395" y="1098"/>
                  </a:lnTo>
                  <a:lnTo>
                    <a:pt x="1405" y="1096"/>
                  </a:lnTo>
                  <a:lnTo>
                    <a:pt x="1412" y="1095"/>
                  </a:lnTo>
                  <a:lnTo>
                    <a:pt x="1416" y="1094"/>
                  </a:lnTo>
                  <a:lnTo>
                    <a:pt x="1415" y="1086"/>
                  </a:lnTo>
                  <a:lnTo>
                    <a:pt x="1414" y="1069"/>
                  </a:lnTo>
                  <a:lnTo>
                    <a:pt x="1411" y="1045"/>
                  </a:lnTo>
                  <a:lnTo>
                    <a:pt x="1409" y="1026"/>
                  </a:lnTo>
                  <a:lnTo>
                    <a:pt x="1404" y="1005"/>
                  </a:lnTo>
                  <a:lnTo>
                    <a:pt x="1397" y="981"/>
                  </a:lnTo>
                  <a:lnTo>
                    <a:pt x="1387" y="959"/>
                  </a:lnTo>
                  <a:lnTo>
                    <a:pt x="1377" y="949"/>
                  </a:lnTo>
                  <a:lnTo>
                    <a:pt x="1379" y="945"/>
                  </a:lnTo>
                  <a:lnTo>
                    <a:pt x="1384" y="937"/>
                  </a:lnTo>
                  <a:lnTo>
                    <a:pt x="1387" y="927"/>
                  </a:lnTo>
                  <a:lnTo>
                    <a:pt x="1387" y="916"/>
                  </a:lnTo>
                  <a:lnTo>
                    <a:pt x="1385" y="907"/>
                  </a:lnTo>
                  <a:lnTo>
                    <a:pt x="1381" y="901"/>
                  </a:lnTo>
                  <a:lnTo>
                    <a:pt x="1377" y="898"/>
                  </a:lnTo>
                  <a:lnTo>
                    <a:pt x="1370" y="895"/>
                  </a:lnTo>
                  <a:lnTo>
                    <a:pt x="1365" y="892"/>
                  </a:lnTo>
                  <a:lnTo>
                    <a:pt x="1359" y="890"/>
                  </a:lnTo>
                  <a:lnTo>
                    <a:pt x="1354" y="888"/>
                  </a:lnTo>
                  <a:lnTo>
                    <a:pt x="1348" y="884"/>
                  </a:lnTo>
                  <a:lnTo>
                    <a:pt x="1342" y="882"/>
                  </a:lnTo>
                  <a:lnTo>
                    <a:pt x="1339" y="880"/>
                  </a:lnTo>
                  <a:lnTo>
                    <a:pt x="1335" y="878"/>
                  </a:lnTo>
                  <a:lnTo>
                    <a:pt x="1334" y="877"/>
                  </a:lnTo>
                  <a:lnTo>
                    <a:pt x="1335" y="876"/>
                  </a:lnTo>
                  <a:lnTo>
                    <a:pt x="1339" y="873"/>
                  </a:lnTo>
                  <a:lnTo>
                    <a:pt x="1344" y="867"/>
                  </a:lnTo>
                  <a:lnTo>
                    <a:pt x="1350" y="861"/>
                  </a:lnTo>
                  <a:lnTo>
                    <a:pt x="1357" y="855"/>
                  </a:lnTo>
                  <a:lnTo>
                    <a:pt x="1364" y="850"/>
                  </a:lnTo>
                  <a:lnTo>
                    <a:pt x="1371" y="846"/>
                  </a:lnTo>
                  <a:lnTo>
                    <a:pt x="1377" y="845"/>
                  </a:lnTo>
                  <a:lnTo>
                    <a:pt x="1385" y="840"/>
                  </a:lnTo>
                  <a:lnTo>
                    <a:pt x="1387" y="829"/>
                  </a:lnTo>
                  <a:lnTo>
                    <a:pt x="1384" y="817"/>
                  </a:lnTo>
                  <a:lnTo>
                    <a:pt x="1373" y="813"/>
                  </a:lnTo>
                  <a:lnTo>
                    <a:pt x="1366" y="813"/>
                  </a:lnTo>
                  <a:lnTo>
                    <a:pt x="1361" y="810"/>
                  </a:lnTo>
                  <a:lnTo>
                    <a:pt x="1354" y="807"/>
                  </a:lnTo>
                  <a:lnTo>
                    <a:pt x="1349" y="802"/>
                  </a:lnTo>
                  <a:lnTo>
                    <a:pt x="1346" y="795"/>
                  </a:lnTo>
                  <a:lnTo>
                    <a:pt x="1343" y="786"/>
                  </a:lnTo>
                  <a:lnTo>
                    <a:pt x="1344" y="775"/>
                  </a:lnTo>
                  <a:lnTo>
                    <a:pt x="1348" y="760"/>
                  </a:lnTo>
                  <a:lnTo>
                    <a:pt x="1350" y="761"/>
                  </a:lnTo>
                  <a:lnTo>
                    <a:pt x="1356" y="763"/>
                  </a:lnTo>
                  <a:lnTo>
                    <a:pt x="1365" y="767"/>
                  </a:lnTo>
                  <a:lnTo>
                    <a:pt x="1376" y="772"/>
                  </a:lnTo>
                  <a:lnTo>
                    <a:pt x="1387" y="777"/>
                  </a:lnTo>
                  <a:lnTo>
                    <a:pt x="1397" y="783"/>
                  </a:lnTo>
                  <a:lnTo>
                    <a:pt x="1408" y="787"/>
                  </a:lnTo>
                  <a:lnTo>
                    <a:pt x="1416" y="792"/>
                  </a:lnTo>
                  <a:lnTo>
                    <a:pt x="1425" y="801"/>
                  </a:lnTo>
                  <a:lnTo>
                    <a:pt x="1430" y="814"/>
                  </a:lnTo>
                  <a:lnTo>
                    <a:pt x="1433" y="827"/>
                  </a:lnTo>
                  <a:lnTo>
                    <a:pt x="1441" y="838"/>
                  </a:lnTo>
                  <a:lnTo>
                    <a:pt x="1447" y="843"/>
                  </a:lnTo>
                  <a:lnTo>
                    <a:pt x="1454" y="845"/>
                  </a:lnTo>
                  <a:lnTo>
                    <a:pt x="1462" y="847"/>
                  </a:lnTo>
                  <a:lnTo>
                    <a:pt x="1470" y="848"/>
                  </a:lnTo>
                  <a:lnTo>
                    <a:pt x="1479" y="848"/>
                  </a:lnTo>
                  <a:lnTo>
                    <a:pt x="1488" y="847"/>
                  </a:lnTo>
                  <a:lnTo>
                    <a:pt x="1496" y="846"/>
                  </a:lnTo>
                  <a:lnTo>
                    <a:pt x="1505" y="845"/>
                  </a:lnTo>
                  <a:lnTo>
                    <a:pt x="1515" y="844"/>
                  </a:lnTo>
                  <a:lnTo>
                    <a:pt x="1528" y="844"/>
                  </a:lnTo>
                  <a:lnTo>
                    <a:pt x="1543" y="844"/>
                  </a:lnTo>
                  <a:lnTo>
                    <a:pt x="1558" y="844"/>
                  </a:lnTo>
                  <a:lnTo>
                    <a:pt x="1571" y="844"/>
                  </a:lnTo>
                  <a:lnTo>
                    <a:pt x="1583" y="845"/>
                  </a:lnTo>
                  <a:lnTo>
                    <a:pt x="1590" y="845"/>
                  </a:lnTo>
                  <a:lnTo>
                    <a:pt x="1593" y="845"/>
                  </a:lnTo>
                  <a:lnTo>
                    <a:pt x="1591" y="850"/>
                  </a:lnTo>
                  <a:lnTo>
                    <a:pt x="1586" y="862"/>
                  </a:lnTo>
                  <a:lnTo>
                    <a:pt x="1581" y="875"/>
                  </a:lnTo>
                  <a:lnTo>
                    <a:pt x="1572" y="884"/>
                  </a:lnTo>
                  <a:lnTo>
                    <a:pt x="1568" y="888"/>
                  </a:lnTo>
                  <a:lnTo>
                    <a:pt x="1561" y="892"/>
                  </a:lnTo>
                  <a:lnTo>
                    <a:pt x="1553" y="898"/>
                  </a:lnTo>
                  <a:lnTo>
                    <a:pt x="1545" y="905"/>
                  </a:lnTo>
                  <a:lnTo>
                    <a:pt x="1538" y="912"/>
                  </a:lnTo>
                  <a:lnTo>
                    <a:pt x="1531" y="919"/>
                  </a:lnTo>
                  <a:lnTo>
                    <a:pt x="1525" y="924"/>
                  </a:lnTo>
                  <a:lnTo>
                    <a:pt x="1523" y="930"/>
                  </a:lnTo>
                  <a:lnTo>
                    <a:pt x="1524" y="941"/>
                  </a:lnTo>
                  <a:lnTo>
                    <a:pt x="1530" y="951"/>
                  </a:lnTo>
                  <a:lnTo>
                    <a:pt x="1537" y="961"/>
                  </a:lnTo>
                  <a:lnTo>
                    <a:pt x="1544" y="973"/>
                  </a:lnTo>
                  <a:lnTo>
                    <a:pt x="1551" y="987"/>
                  </a:lnTo>
                  <a:lnTo>
                    <a:pt x="1561" y="997"/>
                  </a:lnTo>
                  <a:lnTo>
                    <a:pt x="1569" y="1005"/>
                  </a:lnTo>
                  <a:lnTo>
                    <a:pt x="1572" y="1009"/>
                  </a:lnTo>
                  <a:lnTo>
                    <a:pt x="1576" y="1006"/>
                  </a:lnTo>
                  <a:lnTo>
                    <a:pt x="1585" y="999"/>
                  </a:lnTo>
                  <a:lnTo>
                    <a:pt x="1593" y="989"/>
                  </a:lnTo>
                  <a:lnTo>
                    <a:pt x="1597" y="976"/>
                  </a:lnTo>
                  <a:lnTo>
                    <a:pt x="1598" y="963"/>
                  </a:lnTo>
                  <a:lnTo>
                    <a:pt x="1601" y="951"/>
                  </a:lnTo>
                  <a:lnTo>
                    <a:pt x="1606" y="949"/>
                  </a:lnTo>
                  <a:lnTo>
                    <a:pt x="1612" y="963"/>
                  </a:lnTo>
                  <a:lnTo>
                    <a:pt x="1619" y="987"/>
                  </a:lnTo>
                  <a:lnTo>
                    <a:pt x="1627" y="1010"/>
                  </a:lnTo>
                  <a:lnTo>
                    <a:pt x="1634" y="1029"/>
                  </a:lnTo>
                  <a:lnTo>
                    <a:pt x="1636" y="1041"/>
                  </a:lnTo>
                  <a:lnTo>
                    <a:pt x="1637" y="1044"/>
                  </a:lnTo>
                  <a:lnTo>
                    <a:pt x="1639" y="1049"/>
                  </a:lnTo>
                  <a:lnTo>
                    <a:pt x="1643" y="1052"/>
                  </a:lnTo>
                  <a:lnTo>
                    <a:pt x="1647" y="1056"/>
                  </a:lnTo>
                  <a:lnTo>
                    <a:pt x="1653" y="1059"/>
                  </a:lnTo>
                  <a:lnTo>
                    <a:pt x="1659" y="1062"/>
                  </a:lnTo>
                  <a:lnTo>
                    <a:pt x="1665" y="1062"/>
                  </a:lnTo>
                  <a:lnTo>
                    <a:pt x="1672" y="1062"/>
                  </a:lnTo>
                  <a:lnTo>
                    <a:pt x="1682" y="1057"/>
                  </a:lnTo>
                  <a:lnTo>
                    <a:pt x="1688" y="1049"/>
                  </a:lnTo>
                  <a:lnTo>
                    <a:pt x="1690" y="1040"/>
                  </a:lnTo>
                  <a:lnTo>
                    <a:pt x="1690" y="1030"/>
                  </a:lnTo>
                  <a:lnTo>
                    <a:pt x="1689" y="1020"/>
                  </a:lnTo>
                  <a:lnTo>
                    <a:pt x="1686" y="1006"/>
                  </a:lnTo>
                  <a:lnTo>
                    <a:pt x="1686" y="994"/>
                  </a:lnTo>
                  <a:lnTo>
                    <a:pt x="1690" y="983"/>
                  </a:lnTo>
                  <a:lnTo>
                    <a:pt x="1693" y="976"/>
                  </a:lnTo>
                  <a:lnTo>
                    <a:pt x="1696" y="971"/>
                  </a:lnTo>
                  <a:lnTo>
                    <a:pt x="1697" y="963"/>
                  </a:lnTo>
                  <a:lnTo>
                    <a:pt x="1697" y="949"/>
                  </a:lnTo>
                  <a:lnTo>
                    <a:pt x="1697" y="933"/>
                  </a:lnTo>
                  <a:lnTo>
                    <a:pt x="1697" y="922"/>
                  </a:lnTo>
                  <a:lnTo>
                    <a:pt x="1700" y="916"/>
                  </a:lnTo>
                  <a:lnTo>
                    <a:pt x="1707" y="916"/>
                  </a:lnTo>
                  <a:lnTo>
                    <a:pt x="1713" y="918"/>
                  </a:lnTo>
                  <a:lnTo>
                    <a:pt x="1718" y="919"/>
                  </a:lnTo>
                  <a:lnTo>
                    <a:pt x="1723" y="921"/>
                  </a:lnTo>
                  <a:lnTo>
                    <a:pt x="1729" y="921"/>
                  </a:lnTo>
                  <a:lnTo>
                    <a:pt x="1734" y="921"/>
                  </a:lnTo>
                  <a:lnTo>
                    <a:pt x="1738" y="920"/>
                  </a:lnTo>
                  <a:lnTo>
                    <a:pt x="1741" y="918"/>
                  </a:lnTo>
                  <a:lnTo>
                    <a:pt x="1743" y="913"/>
                  </a:lnTo>
                  <a:lnTo>
                    <a:pt x="1749" y="900"/>
                  </a:lnTo>
                  <a:lnTo>
                    <a:pt x="1757" y="884"/>
                  </a:lnTo>
                  <a:lnTo>
                    <a:pt x="1764" y="867"/>
                  </a:lnTo>
                  <a:lnTo>
                    <a:pt x="1767" y="848"/>
                  </a:lnTo>
                  <a:lnTo>
                    <a:pt x="1767" y="831"/>
                  </a:lnTo>
                  <a:lnTo>
                    <a:pt x="1767" y="816"/>
                  </a:lnTo>
                  <a:lnTo>
                    <a:pt x="1767" y="806"/>
                  </a:lnTo>
                  <a:lnTo>
                    <a:pt x="1767" y="802"/>
                  </a:lnTo>
                  <a:lnTo>
                    <a:pt x="1782" y="775"/>
                  </a:lnTo>
                  <a:lnTo>
                    <a:pt x="1783" y="771"/>
                  </a:lnTo>
                  <a:lnTo>
                    <a:pt x="1786" y="761"/>
                  </a:lnTo>
                  <a:lnTo>
                    <a:pt x="1787" y="746"/>
                  </a:lnTo>
                  <a:lnTo>
                    <a:pt x="1786" y="727"/>
                  </a:lnTo>
                  <a:lnTo>
                    <a:pt x="1786" y="712"/>
                  </a:lnTo>
                  <a:lnTo>
                    <a:pt x="1789" y="702"/>
                  </a:lnTo>
                  <a:lnTo>
                    <a:pt x="1795" y="696"/>
                  </a:lnTo>
                  <a:lnTo>
                    <a:pt x="1803" y="693"/>
                  </a:lnTo>
                  <a:lnTo>
                    <a:pt x="1810" y="689"/>
                  </a:lnTo>
                  <a:lnTo>
                    <a:pt x="1817" y="686"/>
                  </a:lnTo>
                  <a:lnTo>
                    <a:pt x="1821" y="680"/>
                  </a:lnTo>
                  <a:lnTo>
                    <a:pt x="1825" y="671"/>
                  </a:lnTo>
                  <a:lnTo>
                    <a:pt x="1826" y="666"/>
                  </a:lnTo>
                  <a:lnTo>
                    <a:pt x="1828" y="662"/>
                  </a:lnTo>
                  <a:lnTo>
                    <a:pt x="1832" y="658"/>
                  </a:lnTo>
                  <a:lnTo>
                    <a:pt x="1836" y="655"/>
                  </a:lnTo>
                  <a:lnTo>
                    <a:pt x="1842" y="653"/>
                  </a:lnTo>
                  <a:lnTo>
                    <a:pt x="1850" y="650"/>
                  </a:lnTo>
                  <a:lnTo>
                    <a:pt x="1862" y="648"/>
                  </a:lnTo>
                  <a:lnTo>
                    <a:pt x="1874" y="647"/>
                  </a:lnTo>
                  <a:lnTo>
                    <a:pt x="1885" y="632"/>
                  </a:lnTo>
                  <a:lnTo>
                    <a:pt x="1883" y="630"/>
                  </a:lnTo>
                  <a:lnTo>
                    <a:pt x="1882" y="625"/>
                  </a:lnTo>
                  <a:lnTo>
                    <a:pt x="1883" y="619"/>
                  </a:lnTo>
                  <a:lnTo>
                    <a:pt x="1888" y="615"/>
                  </a:lnTo>
                  <a:lnTo>
                    <a:pt x="1895" y="605"/>
                  </a:lnTo>
                  <a:lnTo>
                    <a:pt x="1900" y="590"/>
                  </a:lnTo>
                  <a:lnTo>
                    <a:pt x="1902" y="575"/>
                  </a:lnTo>
                  <a:lnTo>
                    <a:pt x="1903" y="568"/>
                  </a:lnTo>
                  <a:lnTo>
                    <a:pt x="1856" y="55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43"/>
            <p:cNvGrpSpPr/>
            <p:nvPr/>
          </p:nvGrpSpPr>
          <p:grpSpPr>
            <a:xfrm>
              <a:off x="2533330" y="5604723"/>
              <a:ext cx="289188" cy="560551"/>
              <a:chOff x="2925763" y="4232275"/>
              <a:chExt cx="941388" cy="1662113"/>
            </a:xfrm>
            <a:grpFill/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2989263" y="4659313"/>
                <a:ext cx="31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07"/>
              <p:cNvSpPr>
                <a:spLocks/>
              </p:cNvSpPr>
              <p:nvPr/>
            </p:nvSpPr>
            <p:spPr bwMode="auto">
              <a:xfrm>
                <a:off x="2974976" y="4476750"/>
                <a:ext cx="7938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8"/>
              <p:cNvSpPr>
                <a:spLocks/>
              </p:cNvSpPr>
              <p:nvPr/>
            </p:nvSpPr>
            <p:spPr bwMode="auto">
              <a:xfrm>
                <a:off x="2982913" y="4481513"/>
                <a:ext cx="6350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9"/>
              <p:cNvSpPr>
                <a:spLocks/>
              </p:cNvSpPr>
              <p:nvPr/>
            </p:nvSpPr>
            <p:spPr bwMode="auto">
              <a:xfrm>
                <a:off x="2987676" y="4478338"/>
                <a:ext cx="31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3005138" y="4487863"/>
                <a:ext cx="3175" cy="79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8"/>
                  </a:cxn>
                </a:cxnLst>
                <a:rect l="0" t="0" r="r" b="b"/>
                <a:pathLst>
                  <a:path w="4" h="10">
                    <a:moveTo>
                      <a:pt x="3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2997201" y="44926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3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7"/>
              <p:cNvSpPr>
                <a:spLocks/>
              </p:cNvSpPr>
              <p:nvPr/>
            </p:nvSpPr>
            <p:spPr bwMode="auto">
              <a:xfrm>
                <a:off x="2995613" y="4479925"/>
                <a:ext cx="9525" cy="793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2" y="7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2" y="7"/>
                  </a:cxn>
                </a:cxnLst>
                <a:rect l="0" t="0" r="r" b="b"/>
                <a:pathLst>
                  <a:path w="13" h="10">
                    <a:moveTo>
                      <a:pt x="12" y="7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8"/>
              <p:cNvSpPr>
                <a:spLocks/>
              </p:cNvSpPr>
              <p:nvPr/>
            </p:nvSpPr>
            <p:spPr bwMode="auto">
              <a:xfrm>
                <a:off x="2998788" y="44958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9"/>
              <p:cNvSpPr>
                <a:spLocks/>
              </p:cNvSpPr>
              <p:nvPr/>
            </p:nvSpPr>
            <p:spPr bwMode="auto">
              <a:xfrm>
                <a:off x="2995613" y="4489450"/>
                <a:ext cx="1588" cy="158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0"/>
              <p:cNvSpPr>
                <a:spLocks/>
              </p:cNvSpPr>
              <p:nvPr/>
            </p:nvSpPr>
            <p:spPr bwMode="auto">
              <a:xfrm>
                <a:off x="2998788" y="4495800"/>
                <a:ext cx="6350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2978151" y="4481513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2982913" y="4476750"/>
                <a:ext cx="4763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2989263" y="4483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2925763" y="4346575"/>
                <a:ext cx="33338" cy="36512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4"/>
                  </a:cxn>
                  <a:cxn ang="0">
                    <a:pos x="25" y="23"/>
                  </a:cxn>
                  <a:cxn ang="0">
                    <a:pos x="26" y="22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8" y="24"/>
                  </a:cxn>
                  <a:cxn ang="0">
                    <a:pos x="39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41" y="37"/>
                  </a:cxn>
                  <a:cxn ang="0">
                    <a:pos x="40" y="39"/>
                  </a:cxn>
                  <a:cxn ang="0">
                    <a:pos x="38" y="43"/>
                  </a:cxn>
                  <a:cxn ang="0">
                    <a:pos x="34" y="45"/>
                  </a:cxn>
                  <a:cxn ang="0">
                    <a:pos x="32" y="45"/>
                  </a:cxn>
                  <a:cxn ang="0">
                    <a:pos x="30" y="44"/>
                  </a:cxn>
                  <a:cxn ang="0">
                    <a:pos x="28" y="42"/>
                  </a:cxn>
                  <a:cxn ang="0">
                    <a:pos x="25" y="42"/>
                  </a:cxn>
                  <a:cxn ang="0">
                    <a:pos x="23" y="43"/>
                  </a:cxn>
                  <a:cxn ang="0">
                    <a:pos x="20" y="44"/>
                  </a:cxn>
                  <a:cxn ang="0">
                    <a:pos x="19" y="46"/>
                  </a:cxn>
                  <a:cxn ang="0">
                    <a:pos x="18" y="46"/>
                  </a:cxn>
                  <a:cxn ang="0">
                    <a:pos x="16" y="45"/>
                  </a:cxn>
                  <a:cxn ang="0">
                    <a:pos x="13" y="44"/>
                  </a:cxn>
                  <a:cxn ang="0">
                    <a:pos x="12" y="42"/>
                  </a:cxn>
                  <a:cxn ang="0">
                    <a:pos x="11" y="39"/>
                  </a:cxn>
                  <a:cxn ang="0">
                    <a:pos x="10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8"/>
                  </a:cxn>
                  <a:cxn ang="0">
                    <a:pos x="2" y="25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0" y="13"/>
                  </a:cxn>
                  <a:cxn ang="0">
                    <a:pos x="20" y="16"/>
                  </a:cxn>
                  <a:cxn ang="0">
                    <a:pos x="20" y="19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41" h="46">
                    <a:moveTo>
                      <a:pt x="25" y="25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8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38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1" y="39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2994026" y="4318000"/>
                <a:ext cx="22225" cy="2857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1"/>
                  </a:cxn>
                  <a:cxn ang="0">
                    <a:pos x="6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7" y="32"/>
                  </a:cxn>
                  <a:cxn ang="0">
                    <a:pos x="19" y="32"/>
                  </a:cxn>
                  <a:cxn ang="0">
                    <a:pos x="22" y="34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27" h="35">
                    <a:moveTo>
                      <a:pt x="11" y="3"/>
                    </a:moveTo>
                    <a:lnTo>
                      <a:pt x="11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2974976" y="4322763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3"/>
                  </a:cxn>
                  <a:cxn ang="0">
                    <a:pos x="11" y="7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5" y="15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lnTo>
                      <a:pt x="10" y="3"/>
                    </a:lnTo>
                    <a:lnTo>
                      <a:pt x="11" y="7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3062288" y="4457700"/>
                <a:ext cx="7938" cy="79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3011488" y="4264025"/>
                <a:ext cx="39688" cy="63500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43" y="59"/>
                  </a:cxn>
                  <a:cxn ang="0">
                    <a:pos x="47" y="64"/>
                  </a:cxn>
                  <a:cxn ang="0">
                    <a:pos x="49" y="70"/>
                  </a:cxn>
                  <a:cxn ang="0">
                    <a:pos x="46" y="71"/>
                  </a:cxn>
                  <a:cxn ang="0">
                    <a:pos x="41" y="71"/>
                  </a:cxn>
                  <a:cxn ang="0">
                    <a:pos x="38" y="67"/>
                  </a:cxn>
                  <a:cxn ang="0">
                    <a:pos x="34" y="67"/>
                  </a:cxn>
                  <a:cxn ang="0">
                    <a:pos x="33" y="74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22" y="71"/>
                  </a:cxn>
                  <a:cxn ang="0">
                    <a:pos x="16" y="64"/>
                  </a:cxn>
                  <a:cxn ang="0">
                    <a:pos x="10" y="58"/>
                  </a:cxn>
                  <a:cxn ang="0">
                    <a:pos x="8" y="59"/>
                  </a:cxn>
                  <a:cxn ang="0">
                    <a:pos x="2" y="59"/>
                  </a:cxn>
                  <a:cxn ang="0">
                    <a:pos x="3" y="50"/>
                  </a:cxn>
                  <a:cxn ang="0">
                    <a:pos x="3" y="42"/>
                  </a:cxn>
                  <a:cxn ang="0">
                    <a:pos x="0" y="37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5" y="18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26" y="38"/>
                  </a:cxn>
                  <a:cxn ang="0">
                    <a:pos x="29" y="42"/>
                  </a:cxn>
                  <a:cxn ang="0">
                    <a:pos x="29" y="48"/>
                  </a:cxn>
                  <a:cxn ang="0">
                    <a:pos x="32" y="50"/>
                  </a:cxn>
                  <a:cxn ang="0">
                    <a:pos x="35" y="45"/>
                  </a:cxn>
                  <a:cxn ang="0">
                    <a:pos x="39" y="43"/>
                  </a:cxn>
                  <a:cxn ang="0">
                    <a:pos x="41" y="41"/>
                  </a:cxn>
                  <a:cxn ang="0">
                    <a:pos x="45" y="42"/>
                  </a:cxn>
                  <a:cxn ang="0">
                    <a:pos x="45" y="47"/>
                  </a:cxn>
                  <a:cxn ang="0">
                    <a:pos x="43" y="50"/>
                  </a:cxn>
                </a:cxnLst>
                <a:rect l="0" t="0" r="r" b="b"/>
                <a:pathLst>
                  <a:path w="49" h="81">
                    <a:moveTo>
                      <a:pt x="43" y="51"/>
                    </a:moveTo>
                    <a:lnTo>
                      <a:pt x="43" y="52"/>
                    </a:lnTo>
                    <a:lnTo>
                      <a:pt x="42" y="56"/>
                    </a:lnTo>
                    <a:lnTo>
                      <a:pt x="43" y="59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8" y="67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70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70"/>
                    </a:lnTo>
                    <a:lnTo>
                      <a:pt x="33" y="74"/>
                    </a:lnTo>
                    <a:lnTo>
                      <a:pt x="33" y="79"/>
                    </a:lnTo>
                    <a:lnTo>
                      <a:pt x="32" y="81"/>
                    </a:lnTo>
                    <a:lnTo>
                      <a:pt x="29" y="80"/>
                    </a:lnTo>
                    <a:lnTo>
                      <a:pt x="25" y="78"/>
                    </a:lnTo>
                    <a:lnTo>
                      <a:pt x="23" y="74"/>
                    </a:lnTo>
                    <a:lnTo>
                      <a:pt x="22" y="71"/>
                    </a:lnTo>
                    <a:lnTo>
                      <a:pt x="19" y="67"/>
                    </a:lnTo>
                    <a:lnTo>
                      <a:pt x="16" y="64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4" y="60"/>
                    </a:lnTo>
                    <a:lnTo>
                      <a:pt x="2" y="59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5" y="25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19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5" y="27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5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3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3052763" y="4311650"/>
                <a:ext cx="9525" cy="158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10" y="17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8" y="3"/>
                  </a:cxn>
                </a:cxnLst>
                <a:rect l="0" t="0" r="r" b="b"/>
                <a:pathLst>
                  <a:path w="11" h="19">
                    <a:moveTo>
                      <a:pt x="8" y="3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3062288" y="4316413"/>
                <a:ext cx="12700" cy="190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5" y="17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5" h="25">
                    <a:moveTo>
                      <a:pt x="8" y="2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3100388" y="4333875"/>
                <a:ext cx="14288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1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19" h="12">
                    <a:moveTo>
                      <a:pt x="4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7"/>
                  </a:cxn>
                  <a:cxn ang="0">
                    <a:pos x="20" y="15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1"/>
                  </a:cxn>
                </a:cxnLst>
                <a:rect l="0" t="0" r="r" b="b"/>
                <a:pathLst>
                  <a:path w="20" h="21">
                    <a:moveTo>
                      <a:pt x="6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2943226" y="4240213"/>
                <a:ext cx="923925" cy="1654175"/>
              </a:xfrm>
              <a:custGeom>
                <a:avLst/>
                <a:gdLst/>
                <a:ahLst/>
                <a:cxnLst>
                  <a:cxn ang="0">
                    <a:pos x="175" y="85"/>
                  </a:cxn>
                  <a:cxn ang="0">
                    <a:pos x="121" y="33"/>
                  </a:cxn>
                  <a:cxn ang="0">
                    <a:pos x="231" y="13"/>
                  </a:cxn>
                  <a:cxn ang="0">
                    <a:pos x="323" y="82"/>
                  </a:cxn>
                  <a:cxn ang="0">
                    <a:pos x="448" y="157"/>
                  </a:cxn>
                  <a:cxn ang="0">
                    <a:pos x="497" y="188"/>
                  </a:cxn>
                  <a:cxn ang="0">
                    <a:pos x="550" y="241"/>
                  </a:cxn>
                  <a:cxn ang="0">
                    <a:pos x="557" y="278"/>
                  </a:cxn>
                  <a:cxn ang="0">
                    <a:pos x="608" y="302"/>
                  </a:cxn>
                  <a:cxn ang="0">
                    <a:pos x="598" y="361"/>
                  </a:cxn>
                  <a:cxn ang="0">
                    <a:pos x="651" y="391"/>
                  </a:cxn>
                  <a:cxn ang="0">
                    <a:pos x="626" y="418"/>
                  </a:cxn>
                  <a:cxn ang="0">
                    <a:pos x="679" y="457"/>
                  </a:cxn>
                  <a:cxn ang="0">
                    <a:pos x="721" y="508"/>
                  </a:cxn>
                  <a:cxn ang="0">
                    <a:pos x="788" y="586"/>
                  </a:cxn>
                  <a:cxn ang="0">
                    <a:pos x="815" y="657"/>
                  </a:cxn>
                  <a:cxn ang="0">
                    <a:pos x="797" y="685"/>
                  </a:cxn>
                  <a:cxn ang="0">
                    <a:pos x="834" y="730"/>
                  </a:cxn>
                  <a:cxn ang="0">
                    <a:pos x="880" y="709"/>
                  </a:cxn>
                  <a:cxn ang="0">
                    <a:pos x="908" y="855"/>
                  </a:cxn>
                  <a:cxn ang="0">
                    <a:pos x="936" y="925"/>
                  </a:cxn>
                  <a:cxn ang="0">
                    <a:pos x="984" y="996"/>
                  </a:cxn>
                  <a:cxn ang="0">
                    <a:pos x="1036" y="1083"/>
                  </a:cxn>
                  <a:cxn ang="0">
                    <a:pos x="1128" y="1259"/>
                  </a:cxn>
                  <a:cxn ang="0">
                    <a:pos x="1136" y="1412"/>
                  </a:cxn>
                  <a:cxn ang="0">
                    <a:pos x="1160" y="1496"/>
                  </a:cxn>
                  <a:cxn ang="0">
                    <a:pos x="1145" y="1540"/>
                  </a:cxn>
                  <a:cxn ang="0">
                    <a:pos x="1134" y="1606"/>
                  </a:cxn>
                  <a:cxn ang="0">
                    <a:pos x="971" y="1850"/>
                  </a:cxn>
                  <a:cxn ang="0">
                    <a:pos x="864" y="1937"/>
                  </a:cxn>
                  <a:cxn ang="0">
                    <a:pos x="772" y="1969"/>
                  </a:cxn>
                  <a:cxn ang="0">
                    <a:pos x="655" y="2002"/>
                  </a:cxn>
                  <a:cxn ang="0">
                    <a:pos x="479" y="2083"/>
                  </a:cxn>
                  <a:cxn ang="0">
                    <a:pos x="355" y="2057"/>
                  </a:cxn>
                  <a:cxn ang="0">
                    <a:pos x="277" y="2021"/>
                  </a:cxn>
                  <a:cxn ang="0">
                    <a:pos x="177" y="1874"/>
                  </a:cxn>
                  <a:cxn ang="0">
                    <a:pos x="136" y="1722"/>
                  </a:cxn>
                  <a:cxn ang="0">
                    <a:pos x="86" y="1572"/>
                  </a:cxn>
                  <a:cxn ang="0">
                    <a:pos x="81" y="1466"/>
                  </a:cxn>
                  <a:cxn ang="0">
                    <a:pos x="75" y="1321"/>
                  </a:cxn>
                  <a:cxn ang="0">
                    <a:pos x="56" y="1245"/>
                  </a:cxn>
                  <a:cxn ang="0">
                    <a:pos x="37" y="1047"/>
                  </a:cxn>
                  <a:cxn ang="0">
                    <a:pos x="5" y="889"/>
                  </a:cxn>
                  <a:cxn ang="0">
                    <a:pos x="36" y="805"/>
                  </a:cxn>
                  <a:cxn ang="0">
                    <a:pos x="36" y="857"/>
                  </a:cxn>
                  <a:cxn ang="0">
                    <a:pos x="25" y="954"/>
                  </a:cxn>
                  <a:cxn ang="0">
                    <a:pos x="66" y="986"/>
                  </a:cxn>
                  <a:cxn ang="0">
                    <a:pos x="60" y="923"/>
                  </a:cxn>
                  <a:cxn ang="0">
                    <a:pos x="86" y="768"/>
                  </a:cxn>
                  <a:cxn ang="0">
                    <a:pos x="132" y="638"/>
                  </a:cxn>
                  <a:cxn ang="0">
                    <a:pos x="94" y="444"/>
                  </a:cxn>
                  <a:cxn ang="0">
                    <a:pos x="35" y="382"/>
                  </a:cxn>
                  <a:cxn ang="0">
                    <a:pos x="116" y="425"/>
                  </a:cxn>
                  <a:cxn ang="0">
                    <a:pos x="162" y="435"/>
                  </a:cxn>
                  <a:cxn ang="0">
                    <a:pos x="230" y="323"/>
                  </a:cxn>
                  <a:cxn ang="0">
                    <a:pos x="195" y="247"/>
                  </a:cxn>
                  <a:cxn ang="0">
                    <a:pos x="249" y="198"/>
                  </a:cxn>
                  <a:cxn ang="0">
                    <a:pos x="257" y="148"/>
                  </a:cxn>
                  <a:cxn ang="0">
                    <a:pos x="308" y="188"/>
                  </a:cxn>
                  <a:cxn ang="0">
                    <a:pos x="440" y="184"/>
                  </a:cxn>
                  <a:cxn ang="0">
                    <a:pos x="415" y="157"/>
                  </a:cxn>
                  <a:cxn ang="0">
                    <a:pos x="307" y="105"/>
                  </a:cxn>
                  <a:cxn ang="0">
                    <a:pos x="242" y="109"/>
                  </a:cxn>
                </a:cxnLst>
                <a:rect l="0" t="0" r="r" b="b"/>
                <a:pathLst>
                  <a:path w="1165" h="2083">
                    <a:moveTo>
                      <a:pt x="212" y="93"/>
                    </a:moveTo>
                    <a:lnTo>
                      <a:pt x="223" y="105"/>
                    </a:lnTo>
                    <a:lnTo>
                      <a:pt x="212" y="100"/>
                    </a:lnTo>
                    <a:lnTo>
                      <a:pt x="212" y="101"/>
                    </a:lnTo>
                    <a:lnTo>
                      <a:pt x="211" y="102"/>
                    </a:lnTo>
                    <a:lnTo>
                      <a:pt x="209" y="103"/>
                    </a:lnTo>
                    <a:lnTo>
                      <a:pt x="207" y="103"/>
                    </a:lnTo>
                    <a:lnTo>
                      <a:pt x="204" y="101"/>
                    </a:lnTo>
                    <a:lnTo>
                      <a:pt x="202" y="99"/>
                    </a:lnTo>
                    <a:lnTo>
                      <a:pt x="201" y="96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4" y="86"/>
                    </a:lnTo>
                    <a:lnTo>
                      <a:pt x="192" y="86"/>
                    </a:lnTo>
                    <a:lnTo>
                      <a:pt x="189" y="87"/>
                    </a:lnTo>
                    <a:lnTo>
                      <a:pt x="188" y="89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1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7" y="91"/>
                    </a:lnTo>
                    <a:lnTo>
                      <a:pt x="175" y="85"/>
                    </a:lnTo>
                    <a:lnTo>
                      <a:pt x="172" y="79"/>
                    </a:lnTo>
                    <a:lnTo>
                      <a:pt x="167" y="74"/>
                    </a:lnTo>
                    <a:lnTo>
                      <a:pt x="162" y="71"/>
                    </a:lnTo>
                    <a:lnTo>
                      <a:pt x="156" y="69"/>
                    </a:lnTo>
                    <a:lnTo>
                      <a:pt x="152" y="66"/>
                    </a:lnTo>
                    <a:lnTo>
                      <a:pt x="149" y="64"/>
                    </a:lnTo>
                    <a:lnTo>
                      <a:pt x="147" y="63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59"/>
                    </a:lnTo>
                    <a:lnTo>
                      <a:pt x="136" y="56"/>
                    </a:lnTo>
                    <a:lnTo>
                      <a:pt x="135" y="53"/>
                    </a:lnTo>
                    <a:lnTo>
                      <a:pt x="134" y="49"/>
                    </a:lnTo>
                    <a:lnTo>
                      <a:pt x="132" y="47"/>
                    </a:lnTo>
                    <a:lnTo>
                      <a:pt x="130" y="46"/>
                    </a:lnTo>
                    <a:lnTo>
                      <a:pt x="128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1" y="33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4" y="24"/>
                    </a:lnTo>
                    <a:lnTo>
                      <a:pt x="128" y="21"/>
                    </a:lnTo>
                    <a:lnTo>
                      <a:pt x="132" y="21"/>
                    </a:lnTo>
                    <a:lnTo>
                      <a:pt x="135" y="21"/>
                    </a:lnTo>
                    <a:lnTo>
                      <a:pt x="139" y="19"/>
                    </a:lnTo>
                    <a:lnTo>
                      <a:pt x="142" y="14"/>
                    </a:lnTo>
                    <a:lnTo>
                      <a:pt x="147" y="10"/>
                    </a:lnTo>
                    <a:lnTo>
                      <a:pt x="151" y="5"/>
                    </a:lnTo>
                    <a:lnTo>
                      <a:pt x="158" y="1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9" y="1"/>
                    </a:lnTo>
                    <a:lnTo>
                      <a:pt x="194" y="1"/>
                    </a:lnTo>
                    <a:lnTo>
                      <a:pt x="200" y="1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2"/>
                    </a:lnTo>
                    <a:lnTo>
                      <a:pt x="231" y="8"/>
                    </a:lnTo>
                    <a:lnTo>
                      <a:pt x="231" y="13"/>
                    </a:lnTo>
                    <a:lnTo>
                      <a:pt x="232" y="18"/>
                    </a:lnTo>
                    <a:lnTo>
                      <a:pt x="235" y="20"/>
                    </a:lnTo>
                    <a:lnTo>
                      <a:pt x="240" y="23"/>
                    </a:lnTo>
                    <a:lnTo>
                      <a:pt x="246" y="24"/>
                    </a:lnTo>
                    <a:lnTo>
                      <a:pt x="251" y="25"/>
                    </a:lnTo>
                    <a:lnTo>
                      <a:pt x="256" y="26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64" y="33"/>
                    </a:lnTo>
                    <a:lnTo>
                      <a:pt x="269" y="34"/>
                    </a:lnTo>
                    <a:lnTo>
                      <a:pt x="274" y="35"/>
                    </a:lnTo>
                    <a:lnTo>
                      <a:pt x="280" y="36"/>
                    </a:lnTo>
                    <a:lnTo>
                      <a:pt x="285" y="39"/>
                    </a:lnTo>
                    <a:lnTo>
                      <a:pt x="288" y="41"/>
                    </a:lnTo>
                    <a:lnTo>
                      <a:pt x="289" y="46"/>
                    </a:lnTo>
                    <a:lnTo>
                      <a:pt x="292" y="49"/>
                    </a:lnTo>
                    <a:lnTo>
                      <a:pt x="296" y="54"/>
                    </a:lnTo>
                    <a:lnTo>
                      <a:pt x="303" y="57"/>
                    </a:lnTo>
                    <a:lnTo>
                      <a:pt x="309" y="62"/>
                    </a:lnTo>
                    <a:lnTo>
                      <a:pt x="315" y="66"/>
                    </a:lnTo>
                    <a:lnTo>
                      <a:pt x="318" y="71"/>
                    </a:lnTo>
                    <a:lnTo>
                      <a:pt x="319" y="74"/>
                    </a:lnTo>
                    <a:lnTo>
                      <a:pt x="319" y="78"/>
                    </a:lnTo>
                    <a:lnTo>
                      <a:pt x="323" y="82"/>
                    </a:lnTo>
                    <a:lnTo>
                      <a:pt x="330" y="92"/>
                    </a:lnTo>
                    <a:lnTo>
                      <a:pt x="339" y="100"/>
                    </a:lnTo>
                    <a:lnTo>
                      <a:pt x="346" y="105"/>
                    </a:lnTo>
                    <a:lnTo>
                      <a:pt x="353" y="109"/>
                    </a:lnTo>
                    <a:lnTo>
                      <a:pt x="360" y="114"/>
                    </a:lnTo>
                    <a:lnTo>
                      <a:pt x="367" y="117"/>
                    </a:lnTo>
                    <a:lnTo>
                      <a:pt x="373" y="119"/>
                    </a:lnTo>
                    <a:lnTo>
                      <a:pt x="380" y="120"/>
                    </a:lnTo>
                    <a:lnTo>
                      <a:pt x="386" y="122"/>
                    </a:lnTo>
                    <a:lnTo>
                      <a:pt x="391" y="123"/>
                    </a:lnTo>
                    <a:lnTo>
                      <a:pt x="397" y="122"/>
                    </a:lnTo>
                    <a:lnTo>
                      <a:pt x="401" y="120"/>
                    </a:lnTo>
                    <a:lnTo>
                      <a:pt x="405" y="122"/>
                    </a:lnTo>
                    <a:lnTo>
                      <a:pt x="409" y="124"/>
                    </a:lnTo>
                    <a:lnTo>
                      <a:pt x="413" y="126"/>
                    </a:lnTo>
                    <a:lnTo>
                      <a:pt x="417" y="130"/>
                    </a:lnTo>
                    <a:lnTo>
                      <a:pt x="422" y="134"/>
                    </a:lnTo>
                    <a:lnTo>
                      <a:pt x="426" y="140"/>
                    </a:lnTo>
                    <a:lnTo>
                      <a:pt x="431" y="145"/>
                    </a:lnTo>
                    <a:lnTo>
                      <a:pt x="436" y="147"/>
                    </a:lnTo>
                    <a:lnTo>
                      <a:pt x="440" y="148"/>
                    </a:lnTo>
                    <a:lnTo>
                      <a:pt x="444" y="149"/>
                    </a:lnTo>
                    <a:lnTo>
                      <a:pt x="446" y="153"/>
                    </a:lnTo>
                    <a:lnTo>
                      <a:pt x="448" y="157"/>
                    </a:lnTo>
                    <a:lnTo>
                      <a:pt x="451" y="160"/>
                    </a:lnTo>
                    <a:lnTo>
                      <a:pt x="454" y="162"/>
                    </a:lnTo>
                    <a:lnTo>
                      <a:pt x="456" y="164"/>
                    </a:lnTo>
                    <a:lnTo>
                      <a:pt x="459" y="168"/>
                    </a:lnTo>
                    <a:lnTo>
                      <a:pt x="462" y="171"/>
                    </a:lnTo>
                    <a:lnTo>
                      <a:pt x="464" y="175"/>
                    </a:lnTo>
                    <a:lnTo>
                      <a:pt x="467" y="176"/>
                    </a:lnTo>
                    <a:lnTo>
                      <a:pt x="469" y="175"/>
                    </a:lnTo>
                    <a:lnTo>
                      <a:pt x="471" y="172"/>
                    </a:lnTo>
                    <a:lnTo>
                      <a:pt x="473" y="171"/>
                    </a:lnTo>
                    <a:lnTo>
                      <a:pt x="474" y="172"/>
                    </a:lnTo>
                    <a:lnTo>
                      <a:pt x="475" y="176"/>
                    </a:lnTo>
                    <a:lnTo>
                      <a:pt x="476" y="179"/>
                    </a:lnTo>
                    <a:lnTo>
                      <a:pt x="478" y="183"/>
                    </a:lnTo>
                    <a:lnTo>
                      <a:pt x="481" y="184"/>
                    </a:lnTo>
                    <a:lnTo>
                      <a:pt x="484" y="184"/>
                    </a:lnTo>
                    <a:lnTo>
                      <a:pt x="485" y="185"/>
                    </a:lnTo>
                    <a:lnTo>
                      <a:pt x="488" y="185"/>
                    </a:lnTo>
                    <a:lnTo>
                      <a:pt x="489" y="183"/>
                    </a:lnTo>
                    <a:lnTo>
                      <a:pt x="490" y="180"/>
                    </a:lnTo>
                    <a:lnTo>
                      <a:pt x="491" y="179"/>
                    </a:lnTo>
                    <a:lnTo>
                      <a:pt x="492" y="182"/>
                    </a:lnTo>
                    <a:lnTo>
                      <a:pt x="494" y="185"/>
                    </a:lnTo>
                    <a:lnTo>
                      <a:pt x="497" y="188"/>
                    </a:lnTo>
                    <a:lnTo>
                      <a:pt x="498" y="190"/>
                    </a:lnTo>
                    <a:lnTo>
                      <a:pt x="499" y="192"/>
                    </a:lnTo>
                    <a:lnTo>
                      <a:pt x="499" y="197"/>
                    </a:lnTo>
                    <a:lnTo>
                      <a:pt x="500" y="201"/>
                    </a:lnTo>
                    <a:lnTo>
                      <a:pt x="502" y="205"/>
                    </a:lnTo>
                    <a:lnTo>
                      <a:pt x="504" y="205"/>
                    </a:lnTo>
                    <a:lnTo>
                      <a:pt x="505" y="202"/>
                    </a:lnTo>
                    <a:lnTo>
                      <a:pt x="506" y="200"/>
                    </a:lnTo>
                    <a:lnTo>
                      <a:pt x="508" y="200"/>
                    </a:lnTo>
                    <a:lnTo>
                      <a:pt x="509" y="202"/>
                    </a:lnTo>
                    <a:lnTo>
                      <a:pt x="512" y="206"/>
                    </a:lnTo>
                    <a:lnTo>
                      <a:pt x="513" y="209"/>
                    </a:lnTo>
                    <a:lnTo>
                      <a:pt x="515" y="213"/>
                    </a:lnTo>
                    <a:lnTo>
                      <a:pt x="517" y="216"/>
                    </a:lnTo>
                    <a:lnTo>
                      <a:pt x="522" y="221"/>
                    </a:lnTo>
                    <a:lnTo>
                      <a:pt x="527" y="228"/>
                    </a:lnTo>
                    <a:lnTo>
                      <a:pt x="529" y="235"/>
                    </a:lnTo>
                    <a:lnTo>
                      <a:pt x="531" y="240"/>
                    </a:lnTo>
                    <a:lnTo>
                      <a:pt x="535" y="244"/>
                    </a:lnTo>
                    <a:lnTo>
                      <a:pt x="539" y="244"/>
                    </a:lnTo>
                    <a:lnTo>
                      <a:pt x="542" y="241"/>
                    </a:lnTo>
                    <a:lnTo>
                      <a:pt x="544" y="239"/>
                    </a:lnTo>
                    <a:lnTo>
                      <a:pt x="547" y="239"/>
                    </a:lnTo>
                    <a:lnTo>
                      <a:pt x="550" y="241"/>
                    </a:lnTo>
                    <a:lnTo>
                      <a:pt x="551" y="244"/>
                    </a:lnTo>
                    <a:lnTo>
                      <a:pt x="551" y="246"/>
                    </a:lnTo>
                    <a:lnTo>
                      <a:pt x="553" y="248"/>
                    </a:lnTo>
                    <a:lnTo>
                      <a:pt x="557" y="248"/>
                    </a:lnTo>
                    <a:lnTo>
                      <a:pt x="559" y="246"/>
                    </a:lnTo>
                    <a:lnTo>
                      <a:pt x="560" y="245"/>
                    </a:lnTo>
                    <a:lnTo>
                      <a:pt x="561" y="244"/>
                    </a:lnTo>
                    <a:lnTo>
                      <a:pt x="562" y="245"/>
                    </a:lnTo>
                    <a:lnTo>
                      <a:pt x="564" y="246"/>
                    </a:lnTo>
                    <a:lnTo>
                      <a:pt x="565" y="249"/>
                    </a:lnTo>
                    <a:lnTo>
                      <a:pt x="566" y="252"/>
                    </a:lnTo>
                    <a:lnTo>
                      <a:pt x="567" y="254"/>
                    </a:lnTo>
                    <a:lnTo>
                      <a:pt x="569" y="258"/>
                    </a:lnTo>
                    <a:lnTo>
                      <a:pt x="569" y="261"/>
                    </a:lnTo>
                    <a:lnTo>
                      <a:pt x="568" y="263"/>
                    </a:lnTo>
                    <a:lnTo>
                      <a:pt x="565" y="264"/>
                    </a:lnTo>
                    <a:lnTo>
                      <a:pt x="560" y="264"/>
                    </a:lnTo>
                    <a:lnTo>
                      <a:pt x="557" y="264"/>
                    </a:lnTo>
                    <a:lnTo>
                      <a:pt x="553" y="266"/>
                    </a:lnTo>
                    <a:lnTo>
                      <a:pt x="551" y="267"/>
                    </a:lnTo>
                    <a:lnTo>
                      <a:pt x="551" y="269"/>
                    </a:lnTo>
                    <a:lnTo>
                      <a:pt x="552" y="270"/>
                    </a:lnTo>
                    <a:lnTo>
                      <a:pt x="553" y="274"/>
                    </a:lnTo>
                    <a:lnTo>
                      <a:pt x="557" y="278"/>
                    </a:lnTo>
                    <a:lnTo>
                      <a:pt x="562" y="285"/>
                    </a:lnTo>
                    <a:lnTo>
                      <a:pt x="568" y="291"/>
                    </a:lnTo>
                    <a:lnTo>
                      <a:pt x="574" y="297"/>
                    </a:lnTo>
                    <a:lnTo>
                      <a:pt x="580" y="301"/>
                    </a:lnTo>
                    <a:lnTo>
                      <a:pt x="584" y="304"/>
                    </a:lnTo>
                    <a:lnTo>
                      <a:pt x="588" y="305"/>
                    </a:lnTo>
                    <a:lnTo>
                      <a:pt x="588" y="302"/>
                    </a:lnTo>
                    <a:lnTo>
                      <a:pt x="585" y="298"/>
                    </a:lnTo>
                    <a:lnTo>
                      <a:pt x="583" y="294"/>
                    </a:lnTo>
                    <a:lnTo>
                      <a:pt x="583" y="292"/>
                    </a:lnTo>
                    <a:lnTo>
                      <a:pt x="585" y="291"/>
                    </a:lnTo>
                    <a:lnTo>
                      <a:pt x="589" y="290"/>
                    </a:lnTo>
                    <a:lnTo>
                      <a:pt x="591" y="290"/>
                    </a:lnTo>
                    <a:lnTo>
                      <a:pt x="592" y="291"/>
                    </a:lnTo>
                    <a:lnTo>
                      <a:pt x="592" y="293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6" y="299"/>
                    </a:lnTo>
                    <a:lnTo>
                      <a:pt x="598" y="297"/>
                    </a:lnTo>
                    <a:lnTo>
                      <a:pt x="599" y="294"/>
                    </a:lnTo>
                    <a:lnTo>
                      <a:pt x="602" y="294"/>
                    </a:lnTo>
                    <a:lnTo>
                      <a:pt x="604" y="296"/>
                    </a:lnTo>
                    <a:lnTo>
                      <a:pt x="606" y="299"/>
                    </a:lnTo>
                    <a:lnTo>
                      <a:pt x="608" y="302"/>
                    </a:lnTo>
                    <a:lnTo>
                      <a:pt x="610" y="307"/>
                    </a:lnTo>
                    <a:lnTo>
                      <a:pt x="611" y="311"/>
                    </a:lnTo>
                    <a:lnTo>
                      <a:pt x="611" y="313"/>
                    </a:lnTo>
                    <a:lnTo>
                      <a:pt x="611" y="315"/>
                    </a:lnTo>
                    <a:lnTo>
                      <a:pt x="612" y="320"/>
                    </a:lnTo>
                    <a:lnTo>
                      <a:pt x="614" y="324"/>
                    </a:lnTo>
                    <a:lnTo>
                      <a:pt x="617" y="327"/>
                    </a:lnTo>
                    <a:lnTo>
                      <a:pt x="619" y="329"/>
                    </a:lnTo>
                    <a:lnTo>
                      <a:pt x="620" y="332"/>
                    </a:lnTo>
                    <a:lnTo>
                      <a:pt x="620" y="337"/>
                    </a:lnTo>
                    <a:lnTo>
                      <a:pt x="620" y="340"/>
                    </a:lnTo>
                    <a:lnTo>
                      <a:pt x="621" y="345"/>
                    </a:lnTo>
                    <a:lnTo>
                      <a:pt x="625" y="351"/>
                    </a:lnTo>
                    <a:lnTo>
                      <a:pt x="626" y="355"/>
                    </a:lnTo>
                    <a:lnTo>
                      <a:pt x="625" y="358"/>
                    </a:lnTo>
                    <a:lnTo>
                      <a:pt x="622" y="357"/>
                    </a:lnTo>
                    <a:lnTo>
                      <a:pt x="620" y="354"/>
                    </a:lnTo>
                    <a:lnTo>
                      <a:pt x="617" y="353"/>
                    </a:lnTo>
                    <a:lnTo>
                      <a:pt x="612" y="353"/>
                    </a:lnTo>
                    <a:lnTo>
                      <a:pt x="607" y="354"/>
                    </a:lnTo>
                    <a:lnTo>
                      <a:pt x="603" y="354"/>
                    </a:lnTo>
                    <a:lnTo>
                      <a:pt x="599" y="357"/>
                    </a:lnTo>
                    <a:lnTo>
                      <a:pt x="598" y="359"/>
                    </a:lnTo>
                    <a:lnTo>
                      <a:pt x="598" y="361"/>
                    </a:lnTo>
                    <a:lnTo>
                      <a:pt x="602" y="362"/>
                    </a:lnTo>
                    <a:lnTo>
                      <a:pt x="606" y="364"/>
                    </a:lnTo>
                    <a:lnTo>
                      <a:pt x="613" y="364"/>
                    </a:lnTo>
                    <a:lnTo>
                      <a:pt x="619" y="364"/>
                    </a:lnTo>
                    <a:lnTo>
                      <a:pt x="623" y="364"/>
                    </a:lnTo>
                    <a:lnTo>
                      <a:pt x="626" y="364"/>
                    </a:lnTo>
                    <a:lnTo>
                      <a:pt x="626" y="367"/>
                    </a:lnTo>
                    <a:lnTo>
                      <a:pt x="625" y="372"/>
                    </a:lnTo>
                    <a:lnTo>
                      <a:pt x="623" y="379"/>
                    </a:lnTo>
                    <a:lnTo>
                      <a:pt x="625" y="383"/>
                    </a:lnTo>
                    <a:lnTo>
                      <a:pt x="627" y="384"/>
                    </a:lnTo>
                    <a:lnTo>
                      <a:pt x="630" y="382"/>
                    </a:lnTo>
                    <a:lnTo>
                      <a:pt x="633" y="379"/>
                    </a:lnTo>
                    <a:lnTo>
                      <a:pt x="634" y="376"/>
                    </a:lnTo>
                    <a:lnTo>
                      <a:pt x="636" y="375"/>
                    </a:lnTo>
                    <a:lnTo>
                      <a:pt x="638" y="375"/>
                    </a:lnTo>
                    <a:lnTo>
                      <a:pt x="640" y="376"/>
                    </a:lnTo>
                    <a:lnTo>
                      <a:pt x="640" y="379"/>
                    </a:lnTo>
                    <a:lnTo>
                      <a:pt x="640" y="382"/>
                    </a:lnTo>
                    <a:lnTo>
                      <a:pt x="641" y="387"/>
                    </a:lnTo>
                    <a:lnTo>
                      <a:pt x="644" y="390"/>
                    </a:lnTo>
                    <a:lnTo>
                      <a:pt x="648" y="392"/>
                    </a:lnTo>
                    <a:lnTo>
                      <a:pt x="650" y="392"/>
                    </a:lnTo>
                    <a:lnTo>
                      <a:pt x="651" y="391"/>
                    </a:lnTo>
                    <a:lnTo>
                      <a:pt x="652" y="391"/>
                    </a:lnTo>
                    <a:lnTo>
                      <a:pt x="653" y="392"/>
                    </a:lnTo>
                    <a:lnTo>
                      <a:pt x="653" y="395"/>
                    </a:lnTo>
                    <a:lnTo>
                      <a:pt x="653" y="399"/>
                    </a:lnTo>
                    <a:lnTo>
                      <a:pt x="655" y="405"/>
                    </a:lnTo>
                    <a:lnTo>
                      <a:pt x="656" y="411"/>
                    </a:lnTo>
                    <a:lnTo>
                      <a:pt x="656" y="415"/>
                    </a:lnTo>
                    <a:lnTo>
                      <a:pt x="657" y="419"/>
                    </a:lnTo>
                    <a:lnTo>
                      <a:pt x="660" y="421"/>
                    </a:lnTo>
                    <a:lnTo>
                      <a:pt x="664" y="425"/>
                    </a:lnTo>
                    <a:lnTo>
                      <a:pt x="666" y="427"/>
                    </a:lnTo>
                    <a:lnTo>
                      <a:pt x="665" y="429"/>
                    </a:lnTo>
                    <a:lnTo>
                      <a:pt x="663" y="431"/>
                    </a:lnTo>
                    <a:lnTo>
                      <a:pt x="660" y="433"/>
                    </a:lnTo>
                    <a:lnTo>
                      <a:pt x="658" y="431"/>
                    </a:lnTo>
                    <a:lnTo>
                      <a:pt x="656" y="428"/>
                    </a:lnTo>
                    <a:lnTo>
                      <a:pt x="651" y="423"/>
                    </a:lnTo>
                    <a:lnTo>
                      <a:pt x="646" y="419"/>
                    </a:lnTo>
                    <a:lnTo>
                      <a:pt x="642" y="417"/>
                    </a:lnTo>
                    <a:lnTo>
                      <a:pt x="638" y="415"/>
                    </a:lnTo>
                    <a:lnTo>
                      <a:pt x="634" y="414"/>
                    </a:lnTo>
                    <a:lnTo>
                      <a:pt x="629" y="414"/>
                    </a:lnTo>
                    <a:lnTo>
                      <a:pt x="627" y="415"/>
                    </a:lnTo>
                    <a:lnTo>
                      <a:pt x="626" y="418"/>
                    </a:lnTo>
                    <a:lnTo>
                      <a:pt x="625" y="422"/>
                    </a:lnTo>
                    <a:lnTo>
                      <a:pt x="626" y="426"/>
                    </a:lnTo>
                    <a:lnTo>
                      <a:pt x="630" y="429"/>
                    </a:lnTo>
                    <a:lnTo>
                      <a:pt x="636" y="430"/>
                    </a:lnTo>
                    <a:lnTo>
                      <a:pt x="643" y="433"/>
                    </a:lnTo>
                    <a:lnTo>
                      <a:pt x="646" y="435"/>
                    </a:lnTo>
                    <a:lnTo>
                      <a:pt x="649" y="440"/>
                    </a:lnTo>
                    <a:lnTo>
                      <a:pt x="649" y="444"/>
                    </a:lnTo>
                    <a:lnTo>
                      <a:pt x="648" y="449"/>
                    </a:lnTo>
                    <a:lnTo>
                      <a:pt x="646" y="452"/>
                    </a:lnTo>
                    <a:lnTo>
                      <a:pt x="646" y="453"/>
                    </a:lnTo>
                    <a:lnTo>
                      <a:pt x="645" y="456"/>
                    </a:lnTo>
                    <a:lnTo>
                      <a:pt x="645" y="460"/>
                    </a:lnTo>
                    <a:lnTo>
                      <a:pt x="645" y="466"/>
                    </a:lnTo>
                    <a:lnTo>
                      <a:pt x="649" y="468"/>
                    </a:lnTo>
                    <a:lnTo>
                      <a:pt x="653" y="470"/>
                    </a:lnTo>
                    <a:lnTo>
                      <a:pt x="658" y="470"/>
                    </a:lnTo>
                    <a:lnTo>
                      <a:pt x="663" y="470"/>
                    </a:lnTo>
                    <a:lnTo>
                      <a:pt x="667" y="467"/>
                    </a:lnTo>
                    <a:lnTo>
                      <a:pt x="672" y="465"/>
                    </a:lnTo>
                    <a:lnTo>
                      <a:pt x="674" y="464"/>
                    </a:lnTo>
                    <a:lnTo>
                      <a:pt x="676" y="461"/>
                    </a:lnTo>
                    <a:lnTo>
                      <a:pt x="678" y="459"/>
                    </a:lnTo>
                    <a:lnTo>
                      <a:pt x="679" y="457"/>
                    </a:lnTo>
                    <a:lnTo>
                      <a:pt x="681" y="455"/>
                    </a:lnTo>
                    <a:lnTo>
                      <a:pt x="682" y="453"/>
                    </a:lnTo>
                    <a:lnTo>
                      <a:pt x="684" y="453"/>
                    </a:lnTo>
                    <a:lnTo>
                      <a:pt x="687" y="456"/>
                    </a:lnTo>
                    <a:lnTo>
                      <a:pt x="688" y="458"/>
                    </a:lnTo>
                    <a:lnTo>
                      <a:pt x="689" y="460"/>
                    </a:lnTo>
                    <a:lnTo>
                      <a:pt x="689" y="464"/>
                    </a:lnTo>
                    <a:lnTo>
                      <a:pt x="690" y="467"/>
                    </a:lnTo>
                    <a:lnTo>
                      <a:pt x="694" y="473"/>
                    </a:lnTo>
                    <a:lnTo>
                      <a:pt x="697" y="478"/>
                    </a:lnTo>
                    <a:lnTo>
                      <a:pt x="698" y="482"/>
                    </a:lnTo>
                    <a:lnTo>
                      <a:pt x="698" y="486"/>
                    </a:lnTo>
                    <a:lnTo>
                      <a:pt x="701" y="487"/>
                    </a:lnTo>
                    <a:lnTo>
                      <a:pt x="704" y="488"/>
                    </a:lnTo>
                    <a:lnTo>
                      <a:pt x="705" y="487"/>
                    </a:lnTo>
                    <a:lnTo>
                      <a:pt x="706" y="486"/>
                    </a:lnTo>
                    <a:lnTo>
                      <a:pt x="707" y="488"/>
                    </a:lnTo>
                    <a:lnTo>
                      <a:pt x="709" y="491"/>
                    </a:lnTo>
                    <a:lnTo>
                      <a:pt x="710" y="496"/>
                    </a:lnTo>
                    <a:lnTo>
                      <a:pt x="710" y="501"/>
                    </a:lnTo>
                    <a:lnTo>
                      <a:pt x="712" y="505"/>
                    </a:lnTo>
                    <a:lnTo>
                      <a:pt x="714" y="508"/>
                    </a:lnTo>
                    <a:lnTo>
                      <a:pt x="718" y="509"/>
                    </a:lnTo>
                    <a:lnTo>
                      <a:pt x="721" y="508"/>
                    </a:lnTo>
                    <a:lnTo>
                      <a:pt x="724" y="505"/>
                    </a:lnTo>
                    <a:lnTo>
                      <a:pt x="726" y="504"/>
                    </a:lnTo>
                    <a:lnTo>
                      <a:pt x="728" y="504"/>
                    </a:lnTo>
                    <a:lnTo>
                      <a:pt x="732" y="506"/>
                    </a:lnTo>
                    <a:lnTo>
                      <a:pt x="734" y="509"/>
                    </a:lnTo>
                    <a:lnTo>
                      <a:pt x="735" y="512"/>
                    </a:lnTo>
                    <a:lnTo>
                      <a:pt x="736" y="518"/>
                    </a:lnTo>
                    <a:lnTo>
                      <a:pt x="736" y="523"/>
                    </a:lnTo>
                    <a:lnTo>
                      <a:pt x="736" y="524"/>
                    </a:lnTo>
                    <a:lnTo>
                      <a:pt x="739" y="526"/>
                    </a:lnTo>
                    <a:lnTo>
                      <a:pt x="743" y="532"/>
                    </a:lnTo>
                    <a:lnTo>
                      <a:pt x="749" y="539"/>
                    </a:lnTo>
                    <a:lnTo>
                      <a:pt x="755" y="546"/>
                    </a:lnTo>
                    <a:lnTo>
                      <a:pt x="759" y="550"/>
                    </a:lnTo>
                    <a:lnTo>
                      <a:pt x="765" y="552"/>
                    </a:lnTo>
                    <a:lnTo>
                      <a:pt x="769" y="555"/>
                    </a:lnTo>
                    <a:lnTo>
                      <a:pt x="771" y="557"/>
                    </a:lnTo>
                    <a:lnTo>
                      <a:pt x="772" y="561"/>
                    </a:lnTo>
                    <a:lnTo>
                      <a:pt x="773" y="564"/>
                    </a:lnTo>
                    <a:lnTo>
                      <a:pt x="775" y="569"/>
                    </a:lnTo>
                    <a:lnTo>
                      <a:pt x="779" y="573"/>
                    </a:lnTo>
                    <a:lnTo>
                      <a:pt x="781" y="578"/>
                    </a:lnTo>
                    <a:lnTo>
                      <a:pt x="785" y="581"/>
                    </a:lnTo>
                    <a:lnTo>
                      <a:pt x="788" y="586"/>
                    </a:lnTo>
                    <a:lnTo>
                      <a:pt x="790" y="592"/>
                    </a:lnTo>
                    <a:lnTo>
                      <a:pt x="792" y="597"/>
                    </a:lnTo>
                    <a:lnTo>
                      <a:pt x="793" y="602"/>
                    </a:lnTo>
                    <a:lnTo>
                      <a:pt x="794" y="605"/>
                    </a:lnTo>
                    <a:lnTo>
                      <a:pt x="795" y="609"/>
                    </a:lnTo>
                    <a:lnTo>
                      <a:pt x="797" y="611"/>
                    </a:lnTo>
                    <a:lnTo>
                      <a:pt x="800" y="611"/>
                    </a:lnTo>
                    <a:lnTo>
                      <a:pt x="803" y="612"/>
                    </a:lnTo>
                    <a:lnTo>
                      <a:pt x="805" y="615"/>
                    </a:lnTo>
                    <a:lnTo>
                      <a:pt x="808" y="619"/>
                    </a:lnTo>
                    <a:lnTo>
                      <a:pt x="810" y="623"/>
                    </a:lnTo>
                    <a:lnTo>
                      <a:pt x="812" y="626"/>
                    </a:lnTo>
                    <a:lnTo>
                      <a:pt x="813" y="630"/>
                    </a:lnTo>
                    <a:lnTo>
                      <a:pt x="815" y="632"/>
                    </a:lnTo>
                    <a:lnTo>
                      <a:pt x="813" y="633"/>
                    </a:lnTo>
                    <a:lnTo>
                      <a:pt x="812" y="634"/>
                    </a:lnTo>
                    <a:lnTo>
                      <a:pt x="811" y="635"/>
                    </a:lnTo>
                    <a:lnTo>
                      <a:pt x="810" y="638"/>
                    </a:lnTo>
                    <a:lnTo>
                      <a:pt x="810" y="641"/>
                    </a:lnTo>
                    <a:lnTo>
                      <a:pt x="809" y="647"/>
                    </a:lnTo>
                    <a:lnTo>
                      <a:pt x="809" y="652"/>
                    </a:lnTo>
                    <a:lnTo>
                      <a:pt x="809" y="655"/>
                    </a:lnTo>
                    <a:lnTo>
                      <a:pt x="811" y="657"/>
                    </a:lnTo>
                    <a:lnTo>
                      <a:pt x="815" y="657"/>
                    </a:lnTo>
                    <a:lnTo>
                      <a:pt x="817" y="660"/>
                    </a:lnTo>
                    <a:lnTo>
                      <a:pt x="819" y="662"/>
                    </a:lnTo>
                    <a:lnTo>
                      <a:pt x="819" y="665"/>
                    </a:lnTo>
                    <a:lnTo>
                      <a:pt x="819" y="671"/>
                    </a:lnTo>
                    <a:lnTo>
                      <a:pt x="818" y="677"/>
                    </a:lnTo>
                    <a:lnTo>
                      <a:pt x="818" y="683"/>
                    </a:lnTo>
                    <a:lnTo>
                      <a:pt x="817" y="683"/>
                    </a:lnTo>
                    <a:lnTo>
                      <a:pt x="816" y="679"/>
                    </a:lnTo>
                    <a:lnTo>
                      <a:pt x="816" y="673"/>
                    </a:lnTo>
                    <a:lnTo>
                      <a:pt x="815" y="669"/>
                    </a:lnTo>
                    <a:lnTo>
                      <a:pt x="812" y="666"/>
                    </a:lnTo>
                    <a:lnTo>
                      <a:pt x="810" y="666"/>
                    </a:lnTo>
                    <a:lnTo>
                      <a:pt x="809" y="668"/>
                    </a:lnTo>
                    <a:lnTo>
                      <a:pt x="807" y="668"/>
                    </a:lnTo>
                    <a:lnTo>
                      <a:pt x="804" y="668"/>
                    </a:lnTo>
                    <a:lnTo>
                      <a:pt x="802" y="666"/>
                    </a:lnTo>
                    <a:lnTo>
                      <a:pt x="800" y="664"/>
                    </a:lnTo>
                    <a:lnTo>
                      <a:pt x="796" y="664"/>
                    </a:lnTo>
                    <a:lnTo>
                      <a:pt x="795" y="665"/>
                    </a:lnTo>
                    <a:lnTo>
                      <a:pt x="794" y="669"/>
                    </a:lnTo>
                    <a:lnTo>
                      <a:pt x="794" y="673"/>
                    </a:lnTo>
                    <a:lnTo>
                      <a:pt x="794" y="679"/>
                    </a:lnTo>
                    <a:lnTo>
                      <a:pt x="795" y="683"/>
                    </a:lnTo>
                    <a:lnTo>
                      <a:pt x="797" y="685"/>
                    </a:lnTo>
                    <a:lnTo>
                      <a:pt x="800" y="687"/>
                    </a:lnTo>
                    <a:lnTo>
                      <a:pt x="801" y="691"/>
                    </a:lnTo>
                    <a:lnTo>
                      <a:pt x="801" y="696"/>
                    </a:lnTo>
                    <a:lnTo>
                      <a:pt x="800" y="700"/>
                    </a:lnTo>
                    <a:lnTo>
                      <a:pt x="798" y="702"/>
                    </a:lnTo>
                    <a:lnTo>
                      <a:pt x="796" y="705"/>
                    </a:lnTo>
                    <a:lnTo>
                      <a:pt x="795" y="706"/>
                    </a:lnTo>
                    <a:lnTo>
                      <a:pt x="794" y="708"/>
                    </a:lnTo>
                    <a:lnTo>
                      <a:pt x="794" y="713"/>
                    </a:lnTo>
                    <a:lnTo>
                      <a:pt x="796" y="717"/>
                    </a:lnTo>
                    <a:lnTo>
                      <a:pt x="801" y="719"/>
                    </a:lnTo>
                    <a:lnTo>
                      <a:pt x="807" y="722"/>
                    </a:lnTo>
                    <a:lnTo>
                      <a:pt x="810" y="723"/>
                    </a:lnTo>
                    <a:lnTo>
                      <a:pt x="812" y="724"/>
                    </a:lnTo>
                    <a:lnTo>
                      <a:pt x="815" y="723"/>
                    </a:lnTo>
                    <a:lnTo>
                      <a:pt x="817" y="722"/>
                    </a:lnTo>
                    <a:lnTo>
                      <a:pt x="820" y="721"/>
                    </a:lnTo>
                    <a:lnTo>
                      <a:pt x="823" y="721"/>
                    </a:lnTo>
                    <a:lnTo>
                      <a:pt x="825" y="722"/>
                    </a:lnTo>
                    <a:lnTo>
                      <a:pt x="827" y="723"/>
                    </a:lnTo>
                    <a:lnTo>
                      <a:pt x="831" y="724"/>
                    </a:lnTo>
                    <a:lnTo>
                      <a:pt x="832" y="724"/>
                    </a:lnTo>
                    <a:lnTo>
                      <a:pt x="833" y="726"/>
                    </a:lnTo>
                    <a:lnTo>
                      <a:pt x="834" y="730"/>
                    </a:lnTo>
                    <a:lnTo>
                      <a:pt x="835" y="733"/>
                    </a:lnTo>
                    <a:lnTo>
                      <a:pt x="838" y="736"/>
                    </a:lnTo>
                    <a:lnTo>
                      <a:pt x="839" y="733"/>
                    </a:lnTo>
                    <a:lnTo>
                      <a:pt x="838" y="726"/>
                    </a:lnTo>
                    <a:lnTo>
                      <a:pt x="838" y="721"/>
                    </a:lnTo>
                    <a:lnTo>
                      <a:pt x="838" y="714"/>
                    </a:lnTo>
                    <a:lnTo>
                      <a:pt x="840" y="709"/>
                    </a:lnTo>
                    <a:lnTo>
                      <a:pt x="843" y="707"/>
                    </a:lnTo>
                    <a:lnTo>
                      <a:pt x="846" y="705"/>
                    </a:lnTo>
                    <a:lnTo>
                      <a:pt x="847" y="702"/>
                    </a:lnTo>
                    <a:lnTo>
                      <a:pt x="849" y="700"/>
                    </a:lnTo>
                    <a:lnTo>
                      <a:pt x="853" y="696"/>
                    </a:lnTo>
                    <a:lnTo>
                      <a:pt x="856" y="694"/>
                    </a:lnTo>
                    <a:lnTo>
                      <a:pt x="858" y="693"/>
                    </a:lnTo>
                    <a:lnTo>
                      <a:pt x="861" y="693"/>
                    </a:lnTo>
                    <a:lnTo>
                      <a:pt x="862" y="694"/>
                    </a:lnTo>
                    <a:lnTo>
                      <a:pt x="862" y="698"/>
                    </a:lnTo>
                    <a:lnTo>
                      <a:pt x="863" y="701"/>
                    </a:lnTo>
                    <a:lnTo>
                      <a:pt x="865" y="702"/>
                    </a:lnTo>
                    <a:lnTo>
                      <a:pt x="870" y="702"/>
                    </a:lnTo>
                    <a:lnTo>
                      <a:pt x="874" y="702"/>
                    </a:lnTo>
                    <a:lnTo>
                      <a:pt x="878" y="705"/>
                    </a:lnTo>
                    <a:lnTo>
                      <a:pt x="879" y="707"/>
                    </a:lnTo>
                    <a:lnTo>
                      <a:pt x="880" y="709"/>
                    </a:lnTo>
                    <a:lnTo>
                      <a:pt x="883" y="711"/>
                    </a:lnTo>
                    <a:lnTo>
                      <a:pt x="884" y="715"/>
                    </a:lnTo>
                    <a:lnTo>
                      <a:pt x="885" y="717"/>
                    </a:lnTo>
                    <a:lnTo>
                      <a:pt x="885" y="723"/>
                    </a:lnTo>
                    <a:lnTo>
                      <a:pt x="884" y="730"/>
                    </a:lnTo>
                    <a:lnTo>
                      <a:pt x="884" y="737"/>
                    </a:lnTo>
                    <a:lnTo>
                      <a:pt x="885" y="741"/>
                    </a:lnTo>
                    <a:lnTo>
                      <a:pt x="887" y="743"/>
                    </a:lnTo>
                    <a:lnTo>
                      <a:pt x="889" y="744"/>
                    </a:lnTo>
                    <a:lnTo>
                      <a:pt x="892" y="745"/>
                    </a:lnTo>
                    <a:lnTo>
                      <a:pt x="893" y="749"/>
                    </a:lnTo>
                    <a:lnTo>
                      <a:pt x="893" y="761"/>
                    </a:lnTo>
                    <a:lnTo>
                      <a:pt x="892" y="778"/>
                    </a:lnTo>
                    <a:lnTo>
                      <a:pt x="893" y="794"/>
                    </a:lnTo>
                    <a:lnTo>
                      <a:pt x="894" y="801"/>
                    </a:lnTo>
                    <a:lnTo>
                      <a:pt x="898" y="802"/>
                    </a:lnTo>
                    <a:lnTo>
                      <a:pt x="901" y="805"/>
                    </a:lnTo>
                    <a:lnTo>
                      <a:pt x="903" y="807"/>
                    </a:lnTo>
                    <a:lnTo>
                      <a:pt x="906" y="812"/>
                    </a:lnTo>
                    <a:lnTo>
                      <a:pt x="907" y="817"/>
                    </a:lnTo>
                    <a:lnTo>
                      <a:pt x="909" y="827"/>
                    </a:lnTo>
                    <a:lnTo>
                      <a:pt x="910" y="837"/>
                    </a:lnTo>
                    <a:lnTo>
                      <a:pt x="909" y="847"/>
                    </a:lnTo>
                    <a:lnTo>
                      <a:pt x="908" y="855"/>
                    </a:lnTo>
                    <a:lnTo>
                      <a:pt x="907" y="860"/>
                    </a:lnTo>
                    <a:lnTo>
                      <a:pt x="908" y="862"/>
                    </a:lnTo>
                    <a:lnTo>
                      <a:pt x="911" y="861"/>
                    </a:lnTo>
                    <a:lnTo>
                      <a:pt x="915" y="860"/>
                    </a:lnTo>
                    <a:lnTo>
                      <a:pt x="917" y="860"/>
                    </a:lnTo>
                    <a:lnTo>
                      <a:pt x="919" y="861"/>
                    </a:lnTo>
                    <a:lnTo>
                      <a:pt x="919" y="866"/>
                    </a:lnTo>
                    <a:lnTo>
                      <a:pt x="919" y="870"/>
                    </a:lnTo>
                    <a:lnTo>
                      <a:pt x="922" y="872"/>
                    </a:lnTo>
                    <a:lnTo>
                      <a:pt x="924" y="873"/>
                    </a:lnTo>
                    <a:lnTo>
                      <a:pt x="925" y="875"/>
                    </a:lnTo>
                    <a:lnTo>
                      <a:pt x="925" y="881"/>
                    </a:lnTo>
                    <a:lnTo>
                      <a:pt x="924" y="889"/>
                    </a:lnTo>
                    <a:lnTo>
                      <a:pt x="925" y="897"/>
                    </a:lnTo>
                    <a:lnTo>
                      <a:pt x="926" y="901"/>
                    </a:lnTo>
                    <a:lnTo>
                      <a:pt x="929" y="904"/>
                    </a:lnTo>
                    <a:lnTo>
                      <a:pt x="931" y="908"/>
                    </a:lnTo>
                    <a:lnTo>
                      <a:pt x="933" y="912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9" y="918"/>
                    </a:lnTo>
                    <a:lnTo>
                      <a:pt x="939" y="920"/>
                    </a:lnTo>
                    <a:lnTo>
                      <a:pt x="938" y="922"/>
                    </a:lnTo>
                    <a:lnTo>
                      <a:pt x="936" y="925"/>
                    </a:lnTo>
                    <a:lnTo>
                      <a:pt x="934" y="929"/>
                    </a:lnTo>
                    <a:lnTo>
                      <a:pt x="933" y="934"/>
                    </a:lnTo>
                    <a:lnTo>
                      <a:pt x="934" y="937"/>
                    </a:lnTo>
                    <a:lnTo>
                      <a:pt x="936" y="938"/>
                    </a:lnTo>
                    <a:lnTo>
                      <a:pt x="938" y="938"/>
                    </a:lnTo>
                    <a:lnTo>
                      <a:pt x="940" y="940"/>
                    </a:lnTo>
                    <a:lnTo>
                      <a:pt x="942" y="942"/>
                    </a:lnTo>
                    <a:lnTo>
                      <a:pt x="945" y="946"/>
                    </a:lnTo>
                    <a:lnTo>
                      <a:pt x="947" y="952"/>
                    </a:lnTo>
                    <a:lnTo>
                      <a:pt x="950" y="958"/>
                    </a:lnTo>
                    <a:lnTo>
                      <a:pt x="952" y="963"/>
                    </a:lnTo>
                    <a:lnTo>
                      <a:pt x="953" y="966"/>
                    </a:lnTo>
                    <a:lnTo>
                      <a:pt x="954" y="969"/>
                    </a:lnTo>
                    <a:lnTo>
                      <a:pt x="956" y="971"/>
                    </a:lnTo>
                    <a:lnTo>
                      <a:pt x="959" y="971"/>
                    </a:lnTo>
                    <a:lnTo>
                      <a:pt x="963" y="971"/>
                    </a:lnTo>
                    <a:lnTo>
                      <a:pt x="967" y="973"/>
                    </a:lnTo>
                    <a:lnTo>
                      <a:pt x="970" y="978"/>
                    </a:lnTo>
                    <a:lnTo>
                      <a:pt x="972" y="983"/>
                    </a:lnTo>
                    <a:lnTo>
                      <a:pt x="974" y="990"/>
                    </a:lnTo>
                    <a:lnTo>
                      <a:pt x="975" y="994"/>
                    </a:lnTo>
                    <a:lnTo>
                      <a:pt x="977" y="996"/>
                    </a:lnTo>
                    <a:lnTo>
                      <a:pt x="980" y="996"/>
                    </a:lnTo>
                    <a:lnTo>
                      <a:pt x="984" y="996"/>
                    </a:lnTo>
                    <a:lnTo>
                      <a:pt x="985" y="997"/>
                    </a:lnTo>
                    <a:lnTo>
                      <a:pt x="987" y="999"/>
                    </a:lnTo>
                    <a:lnTo>
                      <a:pt x="990" y="1003"/>
                    </a:lnTo>
                    <a:lnTo>
                      <a:pt x="993" y="1006"/>
                    </a:lnTo>
                    <a:lnTo>
                      <a:pt x="997" y="1010"/>
                    </a:lnTo>
                    <a:lnTo>
                      <a:pt x="998" y="1013"/>
                    </a:lnTo>
                    <a:lnTo>
                      <a:pt x="997" y="1016"/>
                    </a:lnTo>
                    <a:lnTo>
                      <a:pt x="995" y="1019"/>
                    </a:lnTo>
                    <a:lnTo>
                      <a:pt x="994" y="1022"/>
                    </a:lnTo>
                    <a:lnTo>
                      <a:pt x="995" y="1027"/>
                    </a:lnTo>
                    <a:lnTo>
                      <a:pt x="995" y="1031"/>
                    </a:lnTo>
                    <a:lnTo>
                      <a:pt x="997" y="1034"/>
                    </a:lnTo>
                    <a:lnTo>
                      <a:pt x="999" y="1040"/>
                    </a:lnTo>
                    <a:lnTo>
                      <a:pt x="1000" y="1045"/>
                    </a:lnTo>
                    <a:lnTo>
                      <a:pt x="1001" y="1048"/>
                    </a:lnTo>
                    <a:lnTo>
                      <a:pt x="1002" y="1050"/>
                    </a:lnTo>
                    <a:lnTo>
                      <a:pt x="1006" y="1055"/>
                    </a:lnTo>
                    <a:lnTo>
                      <a:pt x="1010" y="1059"/>
                    </a:lnTo>
                    <a:lnTo>
                      <a:pt x="1015" y="1062"/>
                    </a:lnTo>
                    <a:lnTo>
                      <a:pt x="1020" y="1064"/>
                    </a:lnTo>
                    <a:lnTo>
                      <a:pt x="1023" y="1069"/>
                    </a:lnTo>
                    <a:lnTo>
                      <a:pt x="1026" y="1075"/>
                    </a:lnTo>
                    <a:lnTo>
                      <a:pt x="1030" y="1080"/>
                    </a:lnTo>
                    <a:lnTo>
                      <a:pt x="1036" y="1083"/>
                    </a:lnTo>
                    <a:lnTo>
                      <a:pt x="1044" y="1088"/>
                    </a:lnTo>
                    <a:lnTo>
                      <a:pt x="1052" y="1092"/>
                    </a:lnTo>
                    <a:lnTo>
                      <a:pt x="1056" y="1094"/>
                    </a:lnTo>
                    <a:lnTo>
                      <a:pt x="1060" y="1098"/>
                    </a:lnTo>
                    <a:lnTo>
                      <a:pt x="1066" y="1107"/>
                    </a:lnTo>
                    <a:lnTo>
                      <a:pt x="1073" y="1117"/>
                    </a:lnTo>
                    <a:lnTo>
                      <a:pt x="1082" y="1125"/>
                    </a:lnTo>
                    <a:lnTo>
                      <a:pt x="1089" y="1131"/>
                    </a:lnTo>
                    <a:lnTo>
                      <a:pt x="1093" y="1134"/>
                    </a:lnTo>
                    <a:lnTo>
                      <a:pt x="1097" y="1140"/>
                    </a:lnTo>
                    <a:lnTo>
                      <a:pt x="1100" y="1150"/>
                    </a:lnTo>
                    <a:lnTo>
                      <a:pt x="1106" y="1165"/>
                    </a:lnTo>
                    <a:lnTo>
                      <a:pt x="1112" y="1183"/>
                    </a:lnTo>
                    <a:lnTo>
                      <a:pt x="1116" y="1198"/>
                    </a:lnTo>
                    <a:lnTo>
                      <a:pt x="1119" y="1208"/>
                    </a:lnTo>
                    <a:lnTo>
                      <a:pt x="1120" y="1216"/>
                    </a:lnTo>
                    <a:lnTo>
                      <a:pt x="1123" y="1224"/>
                    </a:lnTo>
                    <a:lnTo>
                      <a:pt x="1126" y="1231"/>
                    </a:lnTo>
                    <a:lnTo>
                      <a:pt x="1127" y="1234"/>
                    </a:lnTo>
                    <a:lnTo>
                      <a:pt x="1128" y="1238"/>
                    </a:lnTo>
                    <a:lnTo>
                      <a:pt x="1129" y="1242"/>
                    </a:lnTo>
                    <a:lnTo>
                      <a:pt x="1129" y="1247"/>
                    </a:lnTo>
                    <a:lnTo>
                      <a:pt x="1128" y="1252"/>
                    </a:lnTo>
                    <a:lnTo>
                      <a:pt x="1128" y="1259"/>
                    </a:lnTo>
                    <a:lnTo>
                      <a:pt x="1129" y="1264"/>
                    </a:lnTo>
                    <a:lnTo>
                      <a:pt x="1131" y="1271"/>
                    </a:lnTo>
                    <a:lnTo>
                      <a:pt x="1134" y="1276"/>
                    </a:lnTo>
                    <a:lnTo>
                      <a:pt x="1137" y="1280"/>
                    </a:lnTo>
                    <a:lnTo>
                      <a:pt x="1142" y="1286"/>
                    </a:lnTo>
                    <a:lnTo>
                      <a:pt x="1144" y="1292"/>
                    </a:lnTo>
                    <a:lnTo>
                      <a:pt x="1145" y="1297"/>
                    </a:lnTo>
                    <a:lnTo>
                      <a:pt x="1145" y="1301"/>
                    </a:lnTo>
                    <a:lnTo>
                      <a:pt x="1146" y="1307"/>
                    </a:lnTo>
                    <a:lnTo>
                      <a:pt x="1147" y="1313"/>
                    </a:lnTo>
                    <a:lnTo>
                      <a:pt x="1149" y="1317"/>
                    </a:lnTo>
                    <a:lnTo>
                      <a:pt x="1150" y="1321"/>
                    </a:lnTo>
                    <a:lnTo>
                      <a:pt x="1151" y="1325"/>
                    </a:lnTo>
                    <a:lnTo>
                      <a:pt x="1152" y="1331"/>
                    </a:lnTo>
                    <a:lnTo>
                      <a:pt x="1152" y="1340"/>
                    </a:lnTo>
                    <a:lnTo>
                      <a:pt x="1153" y="1351"/>
                    </a:lnTo>
                    <a:lnTo>
                      <a:pt x="1154" y="1359"/>
                    </a:lnTo>
                    <a:lnTo>
                      <a:pt x="1154" y="1366"/>
                    </a:lnTo>
                    <a:lnTo>
                      <a:pt x="1152" y="1375"/>
                    </a:lnTo>
                    <a:lnTo>
                      <a:pt x="1150" y="1384"/>
                    </a:lnTo>
                    <a:lnTo>
                      <a:pt x="1149" y="1392"/>
                    </a:lnTo>
                    <a:lnTo>
                      <a:pt x="1146" y="1400"/>
                    </a:lnTo>
                    <a:lnTo>
                      <a:pt x="1142" y="1406"/>
                    </a:lnTo>
                    <a:lnTo>
                      <a:pt x="1136" y="1412"/>
                    </a:lnTo>
                    <a:lnTo>
                      <a:pt x="1134" y="1418"/>
                    </a:lnTo>
                    <a:lnTo>
                      <a:pt x="1134" y="1423"/>
                    </a:lnTo>
                    <a:lnTo>
                      <a:pt x="1136" y="1428"/>
                    </a:lnTo>
                    <a:lnTo>
                      <a:pt x="1138" y="1429"/>
                    </a:lnTo>
                    <a:lnTo>
                      <a:pt x="1142" y="1430"/>
                    </a:lnTo>
                    <a:lnTo>
                      <a:pt x="1145" y="1430"/>
                    </a:lnTo>
                    <a:lnTo>
                      <a:pt x="1150" y="1431"/>
                    </a:lnTo>
                    <a:lnTo>
                      <a:pt x="1152" y="1434"/>
                    </a:lnTo>
                    <a:lnTo>
                      <a:pt x="1152" y="1438"/>
                    </a:lnTo>
                    <a:lnTo>
                      <a:pt x="1151" y="1444"/>
                    </a:lnTo>
                    <a:lnTo>
                      <a:pt x="1150" y="1450"/>
                    </a:lnTo>
                    <a:lnTo>
                      <a:pt x="1151" y="1456"/>
                    </a:lnTo>
                    <a:lnTo>
                      <a:pt x="1153" y="1461"/>
                    </a:lnTo>
                    <a:lnTo>
                      <a:pt x="1155" y="1467"/>
                    </a:lnTo>
                    <a:lnTo>
                      <a:pt x="1157" y="1473"/>
                    </a:lnTo>
                    <a:lnTo>
                      <a:pt x="1157" y="1477"/>
                    </a:lnTo>
                    <a:lnTo>
                      <a:pt x="1157" y="1481"/>
                    </a:lnTo>
                    <a:lnTo>
                      <a:pt x="1157" y="1483"/>
                    </a:lnTo>
                    <a:lnTo>
                      <a:pt x="1160" y="1483"/>
                    </a:lnTo>
                    <a:lnTo>
                      <a:pt x="1164" y="1484"/>
                    </a:lnTo>
                    <a:lnTo>
                      <a:pt x="1165" y="1487"/>
                    </a:lnTo>
                    <a:lnTo>
                      <a:pt x="1165" y="1490"/>
                    </a:lnTo>
                    <a:lnTo>
                      <a:pt x="1162" y="1494"/>
                    </a:lnTo>
                    <a:lnTo>
                      <a:pt x="1160" y="1496"/>
                    </a:lnTo>
                    <a:lnTo>
                      <a:pt x="1159" y="1498"/>
                    </a:lnTo>
                    <a:lnTo>
                      <a:pt x="1159" y="1502"/>
                    </a:lnTo>
                    <a:lnTo>
                      <a:pt x="1158" y="1505"/>
                    </a:lnTo>
                    <a:lnTo>
                      <a:pt x="1158" y="1509"/>
                    </a:lnTo>
                    <a:lnTo>
                      <a:pt x="1155" y="1511"/>
                    </a:lnTo>
                    <a:lnTo>
                      <a:pt x="1154" y="1511"/>
                    </a:lnTo>
                    <a:lnTo>
                      <a:pt x="1152" y="1511"/>
                    </a:lnTo>
                    <a:lnTo>
                      <a:pt x="1150" y="1511"/>
                    </a:lnTo>
                    <a:lnTo>
                      <a:pt x="1149" y="1511"/>
                    </a:lnTo>
                    <a:lnTo>
                      <a:pt x="1147" y="1513"/>
                    </a:lnTo>
                    <a:lnTo>
                      <a:pt x="1146" y="1515"/>
                    </a:lnTo>
                    <a:lnTo>
                      <a:pt x="1146" y="1518"/>
                    </a:lnTo>
                    <a:lnTo>
                      <a:pt x="1147" y="1519"/>
                    </a:lnTo>
                    <a:lnTo>
                      <a:pt x="1150" y="1520"/>
                    </a:lnTo>
                    <a:lnTo>
                      <a:pt x="1152" y="1519"/>
                    </a:lnTo>
                    <a:lnTo>
                      <a:pt x="1154" y="1519"/>
                    </a:lnTo>
                    <a:lnTo>
                      <a:pt x="1154" y="1521"/>
                    </a:lnTo>
                    <a:lnTo>
                      <a:pt x="1154" y="1525"/>
                    </a:lnTo>
                    <a:lnTo>
                      <a:pt x="1153" y="1528"/>
                    </a:lnTo>
                    <a:lnTo>
                      <a:pt x="1151" y="1530"/>
                    </a:lnTo>
                    <a:lnTo>
                      <a:pt x="1149" y="1532"/>
                    </a:lnTo>
                    <a:lnTo>
                      <a:pt x="1146" y="1534"/>
                    </a:lnTo>
                    <a:lnTo>
                      <a:pt x="1145" y="1537"/>
                    </a:lnTo>
                    <a:lnTo>
                      <a:pt x="1145" y="1540"/>
                    </a:lnTo>
                    <a:lnTo>
                      <a:pt x="1146" y="1541"/>
                    </a:lnTo>
                    <a:lnTo>
                      <a:pt x="1147" y="1542"/>
                    </a:lnTo>
                    <a:lnTo>
                      <a:pt x="1147" y="1544"/>
                    </a:lnTo>
                    <a:lnTo>
                      <a:pt x="1146" y="1548"/>
                    </a:lnTo>
                    <a:lnTo>
                      <a:pt x="1145" y="1549"/>
                    </a:lnTo>
                    <a:lnTo>
                      <a:pt x="1143" y="1550"/>
                    </a:lnTo>
                    <a:lnTo>
                      <a:pt x="1142" y="1552"/>
                    </a:lnTo>
                    <a:lnTo>
                      <a:pt x="1142" y="1556"/>
                    </a:lnTo>
                    <a:lnTo>
                      <a:pt x="1144" y="1559"/>
                    </a:lnTo>
                    <a:lnTo>
                      <a:pt x="1145" y="1562"/>
                    </a:lnTo>
                    <a:lnTo>
                      <a:pt x="1145" y="1564"/>
                    </a:lnTo>
                    <a:lnTo>
                      <a:pt x="1144" y="1568"/>
                    </a:lnTo>
                    <a:lnTo>
                      <a:pt x="1142" y="1573"/>
                    </a:lnTo>
                    <a:lnTo>
                      <a:pt x="1138" y="1578"/>
                    </a:lnTo>
                    <a:lnTo>
                      <a:pt x="1134" y="1581"/>
                    </a:lnTo>
                    <a:lnTo>
                      <a:pt x="1132" y="1585"/>
                    </a:lnTo>
                    <a:lnTo>
                      <a:pt x="1136" y="1587"/>
                    </a:lnTo>
                    <a:lnTo>
                      <a:pt x="1139" y="1590"/>
                    </a:lnTo>
                    <a:lnTo>
                      <a:pt x="1139" y="1594"/>
                    </a:lnTo>
                    <a:lnTo>
                      <a:pt x="1138" y="1596"/>
                    </a:lnTo>
                    <a:lnTo>
                      <a:pt x="1136" y="1597"/>
                    </a:lnTo>
                    <a:lnTo>
                      <a:pt x="1135" y="1600"/>
                    </a:lnTo>
                    <a:lnTo>
                      <a:pt x="1134" y="1603"/>
                    </a:lnTo>
                    <a:lnTo>
                      <a:pt x="1134" y="1606"/>
                    </a:lnTo>
                    <a:lnTo>
                      <a:pt x="1135" y="1610"/>
                    </a:lnTo>
                    <a:lnTo>
                      <a:pt x="1135" y="1613"/>
                    </a:lnTo>
                    <a:lnTo>
                      <a:pt x="1134" y="1620"/>
                    </a:lnTo>
                    <a:lnTo>
                      <a:pt x="1132" y="1631"/>
                    </a:lnTo>
                    <a:lnTo>
                      <a:pt x="1130" y="1640"/>
                    </a:lnTo>
                    <a:lnTo>
                      <a:pt x="1128" y="1650"/>
                    </a:lnTo>
                    <a:lnTo>
                      <a:pt x="1124" y="1662"/>
                    </a:lnTo>
                    <a:lnTo>
                      <a:pt x="1120" y="1673"/>
                    </a:lnTo>
                    <a:lnTo>
                      <a:pt x="1114" y="1687"/>
                    </a:lnTo>
                    <a:lnTo>
                      <a:pt x="1106" y="1702"/>
                    </a:lnTo>
                    <a:lnTo>
                      <a:pt x="1097" y="1721"/>
                    </a:lnTo>
                    <a:lnTo>
                      <a:pt x="1090" y="1732"/>
                    </a:lnTo>
                    <a:lnTo>
                      <a:pt x="1081" y="1747"/>
                    </a:lnTo>
                    <a:lnTo>
                      <a:pt x="1069" y="1763"/>
                    </a:lnTo>
                    <a:lnTo>
                      <a:pt x="1058" y="1779"/>
                    </a:lnTo>
                    <a:lnTo>
                      <a:pt x="1045" y="1795"/>
                    </a:lnTo>
                    <a:lnTo>
                      <a:pt x="1031" y="1810"/>
                    </a:lnTo>
                    <a:lnTo>
                      <a:pt x="1020" y="1822"/>
                    </a:lnTo>
                    <a:lnTo>
                      <a:pt x="1009" y="1831"/>
                    </a:lnTo>
                    <a:lnTo>
                      <a:pt x="994" y="1841"/>
                    </a:lnTo>
                    <a:lnTo>
                      <a:pt x="986" y="1847"/>
                    </a:lnTo>
                    <a:lnTo>
                      <a:pt x="980" y="1848"/>
                    </a:lnTo>
                    <a:lnTo>
                      <a:pt x="976" y="1848"/>
                    </a:lnTo>
                    <a:lnTo>
                      <a:pt x="971" y="1850"/>
                    </a:lnTo>
                    <a:lnTo>
                      <a:pt x="969" y="1854"/>
                    </a:lnTo>
                    <a:lnTo>
                      <a:pt x="967" y="1860"/>
                    </a:lnTo>
                    <a:lnTo>
                      <a:pt x="964" y="1866"/>
                    </a:lnTo>
                    <a:lnTo>
                      <a:pt x="962" y="1868"/>
                    </a:lnTo>
                    <a:lnTo>
                      <a:pt x="957" y="1870"/>
                    </a:lnTo>
                    <a:lnTo>
                      <a:pt x="953" y="1873"/>
                    </a:lnTo>
                    <a:lnTo>
                      <a:pt x="948" y="1875"/>
                    </a:lnTo>
                    <a:lnTo>
                      <a:pt x="942" y="1877"/>
                    </a:lnTo>
                    <a:lnTo>
                      <a:pt x="938" y="1879"/>
                    </a:lnTo>
                    <a:lnTo>
                      <a:pt x="933" y="1881"/>
                    </a:lnTo>
                    <a:lnTo>
                      <a:pt x="930" y="1882"/>
                    </a:lnTo>
                    <a:lnTo>
                      <a:pt x="925" y="1884"/>
                    </a:lnTo>
                    <a:lnTo>
                      <a:pt x="923" y="1889"/>
                    </a:lnTo>
                    <a:lnTo>
                      <a:pt x="921" y="1893"/>
                    </a:lnTo>
                    <a:lnTo>
                      <a:pt x="917" y="1899"/>
                    </a:lnTo>
                    <a:lnTo>
                      <a:pt x="912" y="1904"/>
                    </a:lnTo>
                    <a:lnTo>
                      <a:pt x="907" y="1908"/>
                    </a:lnTo>
                    <a:lnTo>
                      <a:pt x="900" y="1913"/>
                    </a:lnTo>
                    <a:lnTo>
                      <a:pt x="892" y="1919"/>
                    </a:lnTo>
                    <a:lnTo>
                      <a:pt x="884" y="1924"/>
                    </a:lnTo>
                    <a:lnTo>
                      <a:pt x="878" y="1928"/>
                    </a:lnTo>
                    <a:lnTo>
                      <a:pt x="872" y="1931"/>
                    </a:lnTo>
                    <a:lnTo>
                      <a:pt x="869" y="1935"/>
                    </a:lnTo>
                    <a:lnTo>
                      <a:pt x="864" y="1937"/>
                    </a:lnTo>
                    <a:lnTo>
                      <a:pt x="858" y="1936"/>
                    </a:lnTo>
                    <a:lnTo>
                      <a:pt x="853" y="1936"/>
                    </a:lnTo>
                    <a:lnTo>
                      <a:pt x="848" y="1938"/>
                    </a:lnTo>
                    <a:lnTo>
                      <a:pt x="843" y="1942"/>
                    </a:lnTo>
                    <a:lnTo>
                      <a:pt x="840" y="1944"/>
                    </a:lnTo>
                    <a:lnTo>
                      <a:pt x="836" y="1945"/>
                    </a:lnTo>
                    <a:lnTo>
                      <a:pt x="833" y="1943"/>
                    </a:lnTo>
                    <a:lnTo>
                      <a:pt x="831" y="1939"/>
                    </a:lnTo>
                    <a:lnTo>
                      <a:pt x="827" y="1938"/>
                    </a:lnTo>
                    <a:lnTo>
                      <a:pt x="825" y="1939"/>
                    </a:lnTo>
                    <a:lnTo>
                      <a:pt x="824" y="1944"/>
                    </a:lnTo>
                    <a:lnTo>
                      <a:pt x="820" y="1950"/>
                    </a:lnTo>
                    <a:lnTo>
                      <a:pt x="815" y="1954"/>
                    </a:lnTo>
                    <a:lnTo>
                      <a:pt x="808" y="1957"/>
                    </a:lnTo>
                    <a:lnTo>
                      <a:pt x="802" y="1956"/>
                    </a:lnTo>
                    <a:lnTo>
                      <a:pt x="798" y="1951"/>
                    </a:lnTo>
                    <a:lnTo>
                      <a:pt x="795" y="1946"/>
                    </a:lnTo>
                    <a:lnTo>
                      <a:pt x="794" y="1946"/>
                    </a:lnTo>
                    <a:lnTo>
                      <a:pt x="792" y="1953"/>
                    </a:lnTo>
                    <a:lnTo>
                      <a:pt x="789" y="1961"/>
                    </a:lnTo>
                    <a:lnTo>
                      <a:pt x="785" y="1965"/>
                    </a:lnTo>
                    <a:lnTo>
                      <a:pt x="780" y="1966"/>
                    </a:lnTo>
                    <a:lnTo>
                      <a:pt x="775" y="1967"/>
                    </a:lnTo>
                    <a:lnTo>
                      <a:pt x="772" y="1969"/>
                    </a:lnTo>
                    <a:lnTo>
                      <a:pt x="771" y="1974"/>
                    </a:lnTo>
                    <a:lnTo>
                      <a:pt x="767" y="1977"/>
                    </a:lnTo>
                    <a:lnTo>
                      <a:pt x="759" y="1979"/>
                    </a:lnTo>
                    <a:lnTo>
                      <a:pt x="750" y="1979"/>
                    </a:lnTo>
                    <a:lnTo>
                      <a:pt x="745" y="1979"/>
                    </a:lnTo>
                    <a:lnTo>
                      <a:pt x="743" y="1977"/>
                    </a:lnTo>
                    <a:lnTo>
                      <a:pt x="741" y="1976"/>
                    </a:lnTo>
                    <a:lnTo>
                      <a:pt x="737" y="1974"/>
                    </a:lnTo>
                    <a:lnTo>
                      <a:pt x="736" y="1974"/>
                    </a:lnTo>
                    <a:lnTo>
                      <a:pt x="734" y="1974"/>
                    </a:lnTo>
                    <a:lnTo>
                      <a:pt x="732" y="1979"/>
                    </a:lnTo>
                    <a:lnTo>
                      <a:pt x="727" y="1982"/>
                    </a:lnTo>
                    <a:lnTo>
                      <a:pt x="721" y="1983"/>
                    </a:lnTo>
                    <a:lnTo>
                      <a:pt x="713" y="1985"/>
                    </a:lnTo>
                    <a:lnTo>
                      <a:pt x="705" y="1989"/>
                    </a:lnTo>
                    <a:lnTo>
                      <a:pt x="697" y="1992"/>
                    </a:lnTo>
                    <a:lnTo>
                      <a:pt x="690" y="1994"/>
                    </a:lnTo>
                    <a:lnTo>
                      <a:pt x="684" y="1995"/>
                    </a:lnTo>
                    <a:lnTo>
                      <a:pt x="680" y="1997"/>
                    </a:lnTo>
                    <a:lnTo>
                      <a:pt x="676" y="1999"/>
                    </a:lnTo>
                    <a:lnTo>
                      <a:pt x="673" y="2000"/>
                    </a:lnTo>
                    <a:lnTo>
                      <a:pt x="669" y="2002"/>
                    </a:lnTo>
                    <a:lnTo>
                      <a:pt x="664" y="2002"/>
                    </a:lnTo>
                    <a:lnTo>
                      <a:pt x="655" y="2002"/>
                    </a:lnTo>
                    <a:lnTo>
                      <a:pt x="646" y="2003"/>
                    </a:lnTo>
                    <a:lnTo>
                      <a:pt x="640" y="2005"/>
                    </a:lnTo>
                    <a:lnTo>
                      <a:pt x="635" y="2010"/>
                    </a:lnTo>
                    <a:lnTo>
                      <a:pt x="631" y="2012"/>
                    </a:lnTo>
                    <a:lnTo>
                      <a:pt x="627" y="2012"/>
                    </a:lnTo>
                    <a:lnTo>
                      <a:pt x="621" y="2012"/>
                    </a:lnTo>
                    <a:lnTo>
                      <a:pt x="612" y="2015"/>
                    </a:lnTo>
                    <a:lnTo>
                      <a:pt x="604" y="2021"/>
                    </a:lnTo>
                    <a:lnTo>
                      <a:pt x="599" y="2028"/>
                    </a:lnTo>
                    <a:lnTo>
                      <a:pt x="592" y="2035"/>
                    </a:lnTo>
                    <a:lnTo>
                      <a:pt x="582" y="2040"/>
                    </a:lnTo>
                    <a:lnTo>
                      <a:pt x="569" y="2044"/>
                    </a:lnTo>
                    <a:lnTo>
                      <a:pt x="559" y="2050"/>
                    </a:lnTo>
                    <a:lnTo>
                      <a:pt x="551" y="2055"/>
                    </a:lnTo>
                    <a:lnTo>
                      <a:pt x="549" y="2057"/>
                    </a:lnTo>
                    <a:lnTo>
                      <a:pt x="546" y="2058"/>
                    </a:lnTo>
                    <a:lnTo>
                      <a:pt x="539" y="2060"/>
                    </a:lnTo>
                    <a:lnTo>
                      <a:pt x="529" y="2064"/>
                    </a:lnTo>
                    <a:lnTo>
                      <a:pt x="516" y="2067"/>
                    </a:lnTo>
                    <a:lnTo>
                      <a:pt x="506" y="2070"/>
                    </a:lnTo>
                    <a:lnTo>
                      <a:pt x="500" y="2072"/>
                    </a:lnTo>
                    <a:lnTo>
                      <a:pt x="494" y="2074"/>
                    </a:lnTo>
                    <a:lnTo>
                      <a:pt x="489" y="2080"/>
                    </a:lnTo>
                    <a:lnTo>
                      <a:pt x="479" y="2083"/>
                    </a:lnTo>
                    <a:lnTo>
                      <a:pt x="473" y="2081"/>
                    </a:lnTo>
                    <a:lnTo>
                      <a:pt x="466" y="2076"/>
                    </a:lnTo>
                    <a:lnTo>
                      <a:pt x="462" y="2074"/>
                    </a:lnTo>
                    <a:lnTo>
                      <a:pt x="459" y="2073"/>
                    </a:lnTo>
                    <a:lnTo>
                      <a:pt x="454" y="2071"/>
                    </a:lnTo>
                    <a:lnTo>
                      <a:pt x="448" y="2070"/>
                    </a:lnTo>
                    <a:lnTo>
                      <a:pt x="443" y="2072"/>
                    </a:lnTo>
                    <a:lnTo>
                      <a:pt x="439" y="2074"/>
                    </a:lnTo>
                    <a:lnTo>
                      <a:pt x="435" y="2075"/>
                    </a:lnTo>
                    <a:lnTo>
                      <a:pt x="429" y="2076"/>
                    </a:lnTo>
                    <a:lnTo>
                      <a:pt x="423" y="2076"/>
                    </a:lnTo>
                    <a:lnTo>
                      <a:pt x="417" y="2075"/>
                    </a:lnTo>
                    <a:lnTo>
                      <a:pt x="413" y="2074"/>
                    </a:lnTo>
                    <a:lnTo>
                      <a:pt x="409" y="2072"/>
                    </a:lnTo>
                    <a:lnTo>
                      <a:pt x="406" y="2067"/>
                    </a:lnTo>
                    <a:lnTo>
                      <a:pt x="399" y="2060"/>
                    </a:lnTo>
                    <a:lnTo>
                      <a:pt x="390" y="2057"/>
                    </a:lnTo>
                    <a:lnTo>
                      <a:pt x="380" y="2058"/>
                    </a:lnTo>
                    <a:lnTo>
                      <a:pt x="373" y="2061"/>
                    </a:lnTo>
                    <a:lnTo>
                      <a:pt x="368" y="2065"/>
                    </a:lnTo>
                    <a:lnTo>
                      <a:pt x="363" y="2067"/>
                    </a:lnTo>
                    <a:lnTo>
                      <a:pt x="359" y="2066"/>
                    </a:lnTo>
                    <a:lnTo>
                      <a:pt x="356" y="2063"/>
                    </a:lnTo>
                    <a:lnTo>
                      <a:pt x="355" y="2057"/>
                    </a:lnTo>
                    <a:lnTo>
                      <a:pt x="354" y="2053"/>
                    </a:lnTo>
                    <a:lnTo>
                      <a:pt x="350" y="2052"/>
                    </a:lnTo>
                    <a:lnTo>
                      <a:pt x="346" y="2052"/>
                    </a:lnTo>
                    <a:lnTo>
                      <a:pt x="341" y="2051"/>
                    </a:lnTo>
                    <a:lnTo>
                      <a:pt x="339" y="2050"/>
                    </a:lnTo>
                    <a:lnTo>
                      <a:pt x="338" y="2047"/>
                    </a:lnTo>
                    <a:lnTo>
                      <a:pt x="337" y="2044"/>
                    </a:lnTo>
                    <a:lnTo>
                      <a:pt x="335" y="2043"/>
                    </a:lnTo>
                    <a:lnTo>
                      <a:pt x="334" y="2043"/>
                    </a:lnTo>
                    <a:lnTo>
                      <a:pt x="332" y="2044"/>
                    </a:lnTo>
                    <a:lnTo>
                      <a:pt x="327" y="2047"/>
                    </a:lnTo>
                    <a:lnTo>
                      <a:pt x="322" y="2049"/>
                    </a:lnTo>
                    <a:lnTo>
                      <a:pt x="317" y="2049"/>
                    </a:lnTo>
                    <a:lnTo>
                      <a:pt x="314" y="2048"/>
                    </a:lnTo>
                    <a:lnTo>
                      <a:pt x="310" y="2044"/>
                    </a:lnTo>
                    <a:lnTo>
                      <a:pt x="308" y="2042"/>
                    </a:lnTo>
                    <a:lnTo>
                      <a:pt x="306" y="2041"/>
                    </a:lnTo>
                    <a:lnTo>
                      <a:pt x="302" y="2041"/>
                    </a:lnTo>
                    <a:lnTo>
                      <a:pt x="296" y="2038"/>
                    </a:lnTo>
                    <a:lnTo>
                      <a:pt x="289" y="2035"/>
                    </a:lnTo>
                    <a:lnTo>
                      <a:pt x="285" y="2029"/>
                    </a:lnTo>
                    <a:lnTo>
                      <a:pt x="281" y="2023"/>
                    </a:lnTo>
                    <a:lnTo>
                      <a:pt x="278" y="2021"/>
                    </a:lnTo>
                    <a:lnTo>
                      <a:pt x="277" y="2021"/>
                    </a:lnTo>
                    <a:lnTo>
                      <a:pt x="277" y="2021"/>
                    </a:lnTo>
                    <a:lnTo>
                      <a:pt x="273" y="2020"/>
                    </a:lnTo>
                    <a:lnTo>
                      <a:pt x="262" y="2015"/>
                    </a:lnTo>
                    <a:lnTo>
                      <a:pt x="254" y="2011"/>
                    </a:lnTo>
                    <a:lnTo>
                      <a:pt x="247" y="2006"/>
                    </a:lnTo>
                    <a:lnTo>
                      <a:pt x="239" y="2000"/>
                    </a:lnTo>
                    <a:lnTo>
                      <a:pt x="233" y="1995"/>
                    </a:lnTo>
                    <a:lnTo>
                      <a:pt x="227" y="1989"/>
                    </a:lnTo>
                    <a:lnTo>
                      <a:pt x="221" y="1982"/>
                    </a:lnTo>
                    <a:lnTo>
                      <a:pt x="217" y="1976"/>
                    </a:lnTo>
                    <a:lnTo>
                      <a:pt x="213" y="1970"/>
                    </a:lnTo>
                    <a:lnTo>
                      <a:pt x="207" y="1959"/>
                    </a:lnTo>
                    <a:lnTo>
                      <a:pt x="201" y="1946"/>
                    </a:lnTo>
                    <a:lnTo>
                      <a:pt x="195" y="1932"/>
                    </a:lnTo>
                    <a:lnTo>
                      <a:pt x="189" y="1919"/>
                    </a:lnTo>
                    <a:lnTo>
                      <a:pt x="185" y="1909"/>
                    </a:lnTo>
                    <a:lnTo>
                      <a:pt x="181" y="1907"/>
                    </a:lnTo>
                    <a:lnTo>
                      <a:pt x="178" y="1908"/>
                    </a:lnTo>
                    <a:lnTo>
                      <a:pt x="177" y="1906"/>
                    </a:lnTo>
                    <a:lnTo>
                      <a:pt x="178" y="1900"/>
                    </a:lnTo>
                    <a:lnTo>
                      <a:pt x="179" y="1894"/>
                    </a:lnTo>
                    <a:lnTo>
                      <a:pt x="179" y="1888"/>
                    </a:lnTo>
                    <a:lnTo>
                      <a:pt x="178" y="1881"/>
                    </a:lnTo>
                    <a:lnTo>
                      <a:pt x="177" y="1874"/>
                    </a:lnTo>
                    <a:lnTo>
                      <a:pt x="177" y="1867"/>
                    </a:lnTo>
                    <a:lnTo>
                      <a:pt x="175" y="1860"/>
                    </a:lnTo>
                    <a:lnTo>
                      <a:pt x="172" y="1853"/>
                    </a:lnTo>
                    <a:lnTo>
                      <a:pt x="169" y="1847"/>
                    </a:lnTo>
                    <a:lnTo>
                      <a:pt x="169" y="1843"/>
                    </a:lnTo>
                    <a:lnTo>
                      <a:pt x="170" y="1839"/>
                    </a:lnTo>
                    <a:lnTo>
                      <a:pt x="171" y="1835"/>
                    </a:lnTo>
                    <a:lnTo>
                      <a:pt x="171" y="1830"/>
                    </a:lnTo>
                    <a:lnTo>
                      <a:pt x="169" y="1828"/>
                    </a:lnTo>
                    <a:lnTo>
                      <a:pt x="166" y="1825"/>
                    </a:lnTo>
                    <a:lnTo>
                      <a:pt x="163" y="1820"/>
                    </a:lnTo>
                    <a:lnTo>
                      <a:pt x="158" y="1813"/>
                    </a:lnTo>
                    <a:lnTo>
                      <a:pt x="155" y="1806"/>
                    </a:lnTo>
                    <a:lnTo>
                      <a:pt x="152" y="1799"/>
                    </a:lnTo>
                    <a:lnTo>
                      <a:pt x="150" y="1793"/>
                    </a:lnTo>
                    <a:lnTo>
                      <a:pt x="150" y="1784"/>
                    </a:lnTo>
                    <a:lnTo>
                      <a:pt x="151" y="1774"/>
                    </a:lnTo>
                    <a:lnTo>
                      <a:pt x="151" y="1762"/>
                    </a:lnTo>
                    <a:lnTo>
                      <a:pt x="148" y="1752"/>
                    </a:lnTo>
                    <a:lnTo>
                      <a:pt x="142" y="1745"/>
                    </a:lnTo>
                    <a:lnTo>
                      <a:pt x="139" y="1740"/>
                    </a:lnTo>
                    <a:lnTo>
                      <a:pt x="137" y="1734"/>
                    </a:lnTo>
                    <a:lnTo>
                      <a:pt x="136" y="1729"/>
                    </a:lnTo>
                    <a:lnTo>
                      <a:pt x="136" y="1722"/>
                    </a:lnTo>
                    <a:lnTo>
                      <a:pt x="136" y="1716"/>
                    </a:lnTo>
                    <a:lnTo>
                      <a:pt x="134" y="1711"/>
                    </a:lnTo>
                    <a:lnTo>
                      <a:pt x="132" y="1707"/>
                    </a:lnTo>
                    <a:lnTo>
                      <a:pt x="127" y="1703"/>
                    </a:lnTo>
                    <a:lnTo>
                      <a:pt x="124" y="1699"/>
                    </a:lnTo>
                    <a:lnTo>
                      <a:pt x="120" y="1693"/>
                    </a:lnTo>
                    <a:lnTo>
                      <a:pt x="119" y="1684"/>
                    </a:lnTo>
                    <a:lnTo>
                      <a:pt x="118" y="1674"/>
                    </a:lnTo>
                    <a:lnTo>
                      <a:pt x="116" y="1669"/>
                    </a:lnTo>
                    <a:lnTo>
                      <a:pt x="113" y="1663"/>
                    </a:lnTo>
                    <a:lnTo>
                      <a:pt x="109" y="1658"/>
                    </a:lnTo>
                    <a:lnTo>
                      <a:pt x="105" y="1653"/>
                    </a:lnTo>
                    <a:lnTo>
                      <a:pt x="105" y="1646"/>
                    </a:lnTo>
                    <a:lnTo>
                      <a:pt x="105" y="1638"/>
                    </a:lnTo>
                    <a:lnTo>
                      <a:pt x="103" y="1631"/>
                    </a:lnTo>
                    <a:lnTo>
                      <a:pt x="98" y="1624"/>
                    </a:lnTo>
                    <a:lnTo>
                      <a:pt x="95" y="1617"/>
                    </a:lnTo>
                    <a:lnTo>
                      <a:pt x="91" y="1610"/>
                    </a:lnTo>
                    <a:lnTo>
                      <a:pt x="89" y="1603"/>
                    </a:lnTo>
                    <a:lnTo>
                      <a:pt x="88" y="1595"/>
                    </a:lnTo>
                    <a:lnTo>
                      <a:pt x="86" y="1588"/>
                    </a:lnTo>
                    <a:lnTo>
                      <a:pt x="83" y="1581"/>
                    </a:lnTo>
                    <a:lnTo>
                      <a:pt x="84" y="1575"/>
                    </a:lnTo>
                    <a:lnTo>
                      <a:pt x="86" y="1572"/>
                    </a:lnTo>
                    <a:lnTo>
                      <a:pt x="87" y="1570"/>
                    </a:lnTo>
                    <a:lnTo>
                      <a:pt x="88" y="1568"/>
                    </a:lnTo>
                    <a:lnTo>
                      <a:pt x="88" y="1565"/>
                    </a:lnTo>
                    <a:lnTo>
                      <a:pt x="87" y="1563"/>
                    </a:lnTo>
                    <a:lnTo>
                      <a:pt x="84" y="1562"/>
                    </a:lnTo>
                    <a:lnTo>
                      <a:pt x="82" y="1562"/>
                    </a:lnTo>
                    <a:lnTo>
                      <a:pt x="81" y="1560"/>
                    </a:lnTo>
                    <a:lnTo>
                      <a:pt x="81" y="1555"/>
                    </a:lnTo>
                    <a:lnTo>
                      <a:pt x="81" y="1547"/>
                    </a:lnTo>
                    <a:lnTo>
                      <a:pt x="81" y="1539"/>
                    </a:lnTo>
                    <a:lnTo>
                      <a:pt x="83" y="1533"/>
                    </a:lnTo>
                    <a:lnTo>
                      <a:pt x="86" y="1528"/>
                    </a:lnTo>
                    <a:lnTo>
                      <a:pt x="88" y="1521"/>
                    </a:lnTo>
                    <a:lnTo>
                      <a:pt x="89" y="1513"/>
                    </a:lnTo>
                    <a:lnTo>
                      <a:pt x="90" y="1505"/>
                    </a:lnTo>
                    <a:lnTo>
                      <a:pt x="90" y="1497"/>
                    </a:lnTo>
                    <a:lnTo>
                      <a:pt x="89" y="1490"/>
                    </a:lnTo>
                    <a:lnTo>
                      <a:pt x="87" y="1483"/>
                    </a:lnTo>
                    <a:lnTo>
                      <a:pt x="83" y="1480"/>
                    </a:lnTo>
                    <a:lnTo>
                      <a:pt x="81" y="1477"/>
                    </a:lnTo>
                    <a:lnTo>
                      <a:pt x="82" y="1474"/>
                    </a:lnTo>
                    <a:lnTo>
                      <a:pt x="84" y="1472"/>
                    </a:lnTo>
                    <a:lnTo>
                      <a:pt x="83" y="1469"/>
                    </a:lnTo>
                    <a:lnTo>
                      <a:pt x="81" y="1466"/>
                    </a:lnTo>
                    <a:lnTo>
                      <a:pt x="80" y="1459"/>
                    </a:lnTo>
                    <a:lnTo>
                      <a:pt x="79" y="1452"/>
                    </a:lnTo>
                    <a:lnTo>
                      <a:pt x="79" y="1445"/>
                    </a:lnTo>
                    <a:lnTo>
                      <a:pt x="79" y="1438"/>
                    </a:lnTo>
                    <a:lnTo>
                      <a:pt x="78" y="1435"/>
                    </a:lnTo>
                    <a:lnTo>
                      <a:pt x="75" y="1433"/>
                    </a:lnTo>
                    <a:lnTo>
                      <a:pt x="73" y="1431"/>
                    </a:lnTo>
                    <a:lnTo>
                      <a:pt x="69" y="1429"/>
                    </a:lnTo>
                    <a:lnTo>
                      <a:pt x="66" y="1423"/>
                    </a:lnTo>
                    <a:lnTo>
                      <a:pt x="64" y="1416"/>
                    </a:lnTo>
                    <a:lnTo>
                      <a:pt x="64" y="1407"/>
                    </a:lnTo>
                    <a:lnTo>
                      <a:pt x="65" y="1400"/>
                    </a:lnTo>
                    <a:lnTo>
                      <a:pt x="67" y="1395"/>
                    </a:lnTo>
                    <a:lnTo>
                      <a:pt x="71" y="1390"/>
                    </a:lnTo>
                    <a:lnTo>
                      <a:pt x="75" y="1383"/>
                    </a:lnTo>
                    <a:lnTo>
                      <a:pt x="80" y="1378"/>
                    </a:lnTo>
                    <a:lnTo>
                      <a:pt x="82" y="1378"/>
                    </a:lnTo>
                    <a:lnTo>
                      <a:pt x="83" y="1377"/>
                    </a:lnTo>
                    <a:lnTo>
                      <a:pt x="83" y="1373"/>
                    </a:lnTo>
                    <a:lnTo>
                      <a:pt x="82" y="1362"/>
                    </a:lnTo>
                    <a:lnTo>
                      <a:pt x="80" y="1350"/>
                    </a:lnTo>
                    <a:lnTo>
                      <a:pt x="76" y="1338"/>
                    </a:lnTo>
                    <a:lnTo>
                      <a:pt x="75" y="1328"/>
                    </a:lnTo>
                    <a:lnTo>
                      <a:pt x="75" y="1321"/>
                    </a:lnTo>
                    <a:lnTo>
                      <a:pt x="74" y="1316"/>
                    </a:lnTo>
                    <a:lnTo>
                      <a:pt x="72" y="1315"/>
                    </a:lnTo>
                    <a:lnTo>
                      <a:pt x="69" y="1316"/>
                    </a:lnTo>
                    <a:lnTo>
                      <a:pt x="67" y="1316"/>
                    </a:lnTo>
                    <a:lnTo>
                      <a:pt x="66" y="1314"/>
                    </a:lnTo>
                    <a:lnTo>
                      <a:pt x="66" y="1308"/>
                    </a:lnTo>
                    <a:lnTo>
                      <a:pt x="66" y="1301"/>
                    </a:lnTo>
                    <a:lnTo>
                      <a:pt x="67" y="1297"/>
                    </a:lnTo>
                    <a:lnTo>
                      <a:pt x="69" y="1293"/>
                    </a:lnTo>
                    <a:lnTo>
                      <a:pt x="71" y="1291"/>
                    </a:lnTo>
                    <a:lnTo>
                      <a:pt x="71" y="1287"/>
                    </a:lnTo>
                    <a:lnTo>
                      <a:pt x="68" y="1282"/>
                    </a:lnTo>
                    <a:lnTo>
                      <a:pt x="67" y="1276"/>
                    </a:lnTo>
                    <a:lnTo>
                      <a:pt x="66" y="1270"/>
                    </a:lnTo>
                    <a:lnTo>
                      <a:pt x="65" y="1266"/>
                    </a:lnTo>
                    <a:lnTo>
                      <a:pt x="65" y="1261"/>
                    </a:lnTo>
                    <a:lnTo>
                      <a:pt x="64" y="1259"/>
                    </a:lnTo>
                    <a:lnTo>
                      <a:pt x="63" y="1256"/>
                    </a:lnTo>
                    <a:lnTo>
                      <a:pt x="60" y="1256"/>
                    </a:lnTo>
                    <a:lnTo>
                      <a:pt x="59" y="1257"/>
                    </a:lnTo>
                    <a:lnTo>
                      <a:pt x="57" y="1259"/>
                    </a:lnTo>
                    <a:lnTo>
                      <a:pt x="56" y="1259"/>
                    </a:lnTo>
                    <a:lnTo>
                      <a:pt x="56" y="1255"/>
                    </a:lnTo>
                    <a:lnTo>
                      <a:pt x="56" y="1245"/>
                    </a:lnTo>
                    <a:lnTo>
                      <a:pt x="57" y="1227"/>
                    </a:lnTo>
                    <a:lnTo>
                      <a:pt x="57" y="1210"/>
                    </a:lnTo>
                    <a:lnTo>
                      <a:pt x="56" y="1200"/>
                    </a:lnTo>
                    <a:lnTo>
                      <a:pt x="53" y="1195"/>
                    </a:lnTo>
                    <a:lnTo>
                      <a:pt x="51" y="1191"/>
                    </a:lnTo>
                    <a:lnTo>
                      <a:pt x="50" y="1187"/>
                    </a:lnTo>
                    <a:lnTo>
                      <a:pt x="52" y="1183"/>
                    </a:lnTo>
                    <a:lnTo>
                      <a:pt x="57" y="1178"/>
                    </a:lnTo>
                    <a:lnTo>
                      <a:pt x="59" y="1176"/>
                    </a:lnTo>
                    <a:lnTo>
                      <a:pt x="59" y="1173"/>
                    </a:lnTo>
                    <a:lnTo>
                      <a:pt x="58" y="1171"/>
                    </a:lnTo>
                    <a:lnTo>
                      <a:pt x="57" y="1158"/>
                    </a:lnTo>
                    <a:lnTo>
                      <a:pt x="57" y="1131"/>
                    </a:lnTo>
                    <a:lnTo>
                      <a:pt x="57" y="1104"/>
                    </a:lnTo>
                    <a:lnTo>
                      <a:pt x="56" y="1092"/>
                    </a:lnTo>
                    <a:lnTo>
                      <a:pt x="52" y="1090"/>
                    </a:lnTo>
                    <a:lnTo>
                      <a:pt x="50" y="1090"/>
                    </a:lnTo>
                    <a:lnTo>
                      <a:pt x="48" y="1088"/>
                    </a:lnTo>
                    <a:lnTo>
                      <a:pt x="46" y="1082"/>
                    </a:lnTo>
                    <a:lnTo>
                      <a:pt x="46" y="1074"/>
                    </a:lnTo>
                    <a:lnTo>
                      <a:pt x="45" y="1064"/>
                    </a:lnTo>
                    <a:lnTo>
                      <a:pt x="44" y="1056"/>
                    </a:lnTo>
                    <a:lnTo>
                      <a:pt x="41" y="1050"/>
                    </a:lnTo>
                    <a:lnTo>
                      <a:pt x="37" y="1047"/>
                    </a:lnTo>
                    <a:lnTo>
                      <a:pt x="37" y="1041"/>
                    </a:lnTo>
                    <a:lnTo>
                      <a:pt x="37" y="1034"/>
                    </a:lnTo>
                    <a:lnTo>
                      <a:pt x="37" y="1029"/>
                    </a:lnTo>
                    <a:lnTo>
                      <a:pt x="36" y="1021"/>
                    </a:lnTo>
                    <a:lnTo>
                      <a:pt x="35" y="1009"/>
                    </a:lnTo>
                    <a:lnTo>
                      <a:pt x="33" y="997"/>
                    </a:lnTo>
                    <a:lnTo>
                      <a:pt x="29" y="991"/>
                    </a:lnTo>
                    <a:lnTo>
                      <a:pt x="25" y="988"/>
                    </a:lnTo>
                    <a:lnTo>
                      <a:pt x="20" y="983"/>
                    </a:lnTo>
                    <a:lnTo>
                      <a:pt x="15" y="979"/>
                    </a:lnTo>
                    <a:lnTo>
                      <a:pt x="14" y="974"/>
                    </a:lnTo>
                    <a:lnTo>
                      <a:pt x="14" y="972"/>
                    </a:lnTo>
                    <a:lnTo>
                      <a:pt x="12" y="971"/>
                    </a:lnTo>
                    <a:lnTo>
                      <a:pt x="11" y="969"/>
                    </a:lnTo>
                    <a:lnTo>
                      <a:pt x="8" y="967"/>
                    </a:lnTo>
                    <a:lnTo>
                      <a:pt x="7" y="965"/>
                    </a:lnTo>
                    <a:lnTo>
                      <a:pt x="7" y="961"/>
                    </a:lnTo>
                    <a:lnTo>
                      <a:pt x="7" y="958"/>
                    </a:lnTo>
                    <a:lnTo>
                      <a:pt x="7" y="952"/>
                    </a:lnTo>
                    <a:lnTo>
                      <a:pt x="7" y="940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6" y="892"/>
                    </a:lnTo>
                    <a:lnTo>
                      <a:pt x="5" y="889"/>
                    </a:lnTo>
                    <a:lnTo>
                      <a:pt x="2" y="887"/>
                    </a:lnTo>
                    <a:lnTo>
                      <a:pt x="0" y="884"/>
                    </a:lnTo>
                    <a:lnTo>
                      <a:pt x="0" y="880"/>
                    </a:lnTo>
                    <a:lnTo>
                      <a:pt x="4" y="874"/>
                    </a:lnTo>
                    <a:lnTo>
                      <a:pt x="7" y="869"/>
                    </a:lnTo>
                    <a:lnTo>
                      <a:pt x="11" y="866"/>
                    </a:lnTo>
                    <a:lnTo>
                      <a:pt x="11" y="863"/>
                    </a:lnTo>
                    <a:lnTo>
                      <a:pt x="10" y="861"/>
                    </a:lnTo>
                    <a:lnTo>
                      <a:pt x="10" y="860"/>
                    </a:lnTo>
                    <a:lnTo>
                      <a:pt x="11" y="857"/>
                    </a:lnTo>
                    <a:lnTo>
                      <a:pt x="13" y="853"/>
                    </a:lnTo>
                    <a:lnTo>
                      <a:pt x="15" y="851"/>
                    </a:lnTo>
                    <a:lnTo>
                      <a:pt x="18" y="850"/>
                    </a:lnTo>
                    <a:lnTo>
                      <a:pt x="19" y="847"/>
                    </a:lnTo>
                    <a:lnTo>
                      <a:pt x="21" y="840"/>
                    </a:lnTo>
                    <a:lnTo>
                      <a:pt x="23" y="835"/>
                    </a:lnTo>
                    <a:lnTo>
                      <a:pt x="26" y="831"/>
                    </a:lnTo>
                    <a:lnTo>
                      <a:pt x="27" y="829"/>
                    </a:lnTo>
                    <a:lnTo>
                      <a:pt x="27" y="822"/>
                    </a:lnTo>
                    <a:lnTo>
                      <a:pt x="28" y="814"/>
                    </a:lnTo>
                    <a:lnTo>
                      <a:pt x="29" y="809"/>
                    </a:lnTo>
                    <a:lnTo>
                      <a:pt x="31" y="807"/>
                    </a:lnTo>
                    <a:lnTo>
                      <a:pt x="34" y="805"/>
                    </a:lnTo>
                    <a:lnTo>
                      <a:pt x="36" y="805"/>
                    </a:lnTo>
                    <a:lnTo>
                      <a:pt x="37" y="808"/>
                    </a:lnTo>
                    <a:lnTo>
                      <a:pt x="38" y="814"/>
                    </a:lnTo>
                    <a:lnTo>
                      <a:pt x="37" y="819"/>
                    </a:lnTo>
                    <a:lnTo>
                      <a:pt x="36" y="823"/>
                    </a:lnTo>
                    <a:lnTo>
                      <a:pt x="35" y="828"/>
                    </a:lnTo>
                    <a:lnTo>
                      <a:pt x="35" y="831"/>
                    </a:lnTo>
                    <a:lnTo>
                      <a:pt x="36" y="832"/>
                    </a:lnTo>
                    <a:lnTo>
                      <a:pt x="40" y="831"/>
                    </a:lnTo>
                    <a:lnTo>
                      <a:pt x="43" y="830"/>
                    </a:lnTo>
                    <a:lnTo>
                      <a:pt x="45" y="830"/>
                    </a:lnTo>
                    <a:lnTo>
                      <a:pt x="45" y="832"/>
                    </a:lnTo>
                    <a:lnTo>
                      <a:pt x="44" y="835"/>
                    </a:lnTo>
                    <a:lnTo>
                      <a:pt x="43" y="836"/>
                    </a:lnTo>
                    <a:lnTo>
                      <a:pt x="41" y="837"/>
                    </a:lnTo>
                    <a:lnTo>
                      <a:pt x="40" y="838"/>
                    </a:lnTo>
                    <a:lnTo>
                      <a:pt x="38" y="839"/>
                    </a:lnTo>
                    <a:lnTo>
                      <a:pt x="38" y="839"/>
                    </a:lnTo>
                    <a:lnTo>
                      <a:pt x="38" y="840"/>
                    </a:lnTo>
                    <a:lnTo>
                      <a:pt x="40" y="843"/>
                    </a:lnTo>
                    <a:lnTo>
                      <a:pt x="41" y="846"/>
                    </a:lnTo>
                    <a:lnTo>
                      <a:pt x="41" y="849"/>
                    </a:lnTo>
                    <a:lnTo>
                      <a:pt x="38" y="852"/>
                    </a:lnTo>
                    <a:lnTo>
                      <a:pt x="37" y="854"/>
                    </a:lnTo>
                    <a:lnTo>
                      <a:pt x="36" y="857"/>
                    </a:lnTo>
                    <a:lnTo>
                      <a:pt x="36" y="859"/>
                    </a:lnTo>
                    <a:lnTo>
                      <a:pt x="35" y="860"/>
                    </a:lnTo>
                    <a:lnTo>
                      <a:pt x="33" y="860"/>
                    </a:lnTo>
                    <a:lnTo>
                      <a:pt x="30" y="860"/>
                    </a:lnTo>
                    <a:lnTo>
                      <a:pt x="28" y="860"/>
                    </a:lnTo>
                    <a:lnTo>
                      <a:pt x="27" y="862"/>
                    </a:lnTo>
                    <a:lnTo>
                      <a:pt x="26" y="865"/>
                    </a:lnTo>
                    <a:lnTo>
                      <a:pt x="26" y="869"/>
                    </a:lnTo>
                    <a:lnTo>
                      <a:pt x="27" y="875"/>
                    </a:lnTo>
                    <a:lnTo>
                      <a:pt x="28" y="880"/>
                    </a:lnTo>
                    <a:lnTo>
                      <a:pt x="26" y="882"/>
                    </a:lnTo>
                    <a:lnTo>
                      <a:pt x="23" y="884"/>
                    </a:lnTo>
                    <a:lnTo>
                      <a:pt x="21" y="887"/>
                    </a:lnTo>
                    <a:lnTo>
                      <a:pt x="20" y="889"/>
                    </a:lnTo>
                    <a:lnTo>
                      <a:pt x="20" y="892"/>
                    </a:lnTo>
                    <a:lnTo>
                      <a:pt x="21" y="896"/>
                    </a:lnTo>
                    <a:lnTo>
                      <a:pt x="23" y="898"/>
                    </a:lnTo>
                    <a:lnTo>
                      <a:pt x="25" y="900"/>
                    </a:lnTo>
                    <a:lnTo>
                      <a:pt x="26" y="905"/>
                    </a:lnTo>
                    <a:lnTo>
                      <a:pt x="26" y="913"/>
                    </a:lnTo>
                    <a:lnTo>
                      <a:pt x="27" y="923"/>
                    </a:lnTo>
                    <a:lnTo>
                      <a:pt x="28" y="935"/>
                    </a:lnTo>
                    <a:lnTo>
                      <a:pt x="27" y="946"/>
                    </a:lnTo>
                    <a:lnTo>
                      <a:pt x="25" y="954"/>
                    </a:lnTo>
                    <a:lnTo>
                      <a:pt x="22" y="958"/>
                    </a:lnTo>
                    <a:lnTo>
                      <a:pt x="21" y="959"/>
                    </a:lnTo>
                    <a:lnTo>
                      <a:pt x="21" y="961"/>
                    </a:lnTo>
                    <a:lnTo>
                      <a:pt x="22" y="965"/>
                    </a:lnTo>
                    <a:lnTo>
                      <a:pt x="25" y="968"/>
                    </a:lnTo>
                    <a:lnTo>
                      <a:pt x="27" y="971"/>
                    </a:lnTo>
                    <a:lnTo>
                      <a:pt x="29" y="971"/>
                    </a:lnTo>
                    <a:lnTo>
                      <a:pt x="31" y="971"/>
                    </a:lnTo>
                    <a:lnTo>
                      <a:pt x="33" y="969"/>
                    </a:lnTo>
                    <a:lnTo>
                      <a:pt x="34" y="971"/>
                    </a:lnTo>
                    <a:lnTo>
                      <a:pt x="35" y="973"/>
                    </a:lnTo>
                    <a:lnTo>
                      <a:pt x="37" y="976"/>
                    </a:lnTo>
                    <a:lnTo>
                      <a:pt x="41" y="979"/>
                    </a:lnTo>
                    <a:lnTo>
                      <a:pt x="44" y="980"/>
                    </a:lnTo>
                    <a:lnTo>
                      <a:pt x="45" y="982"/>
                    </a:lnTo>
                    <a:lnTo>
                      <a:pt x="46" y="984"/>
                    </a:lnTo>
                    <a:lnTo>
                      <a:pt x="49" y="984"/>
                    </a:lnTo>
                    <a:lnTo>
                      <a:pt x="51" y="983"/>
                    </a:lnTo>
                    <a:lnTo>
                      <a:pt x="53" y="981"/>
                    </a:lnTo>
                    <a:lnTo>
                      <a:pt x="57" y="979"/>
                    </a:lnTo>
                    <a:lnTo>
                      <a:pt x="60" y="978"/>
                    </a:lnTo>
                    <a:lnTo>
                      <a:pt x="65" y="978"/>
                    </a:lnTo>
                    <a:lnTo>
                      <a:pt x="66" y="981"/>
                    </a:lnTo>
                    <a:lnTo>
                      <a:pt x="66" y="986"/>
                    </a:lnTo>
                    <a:lnTo>
                      <a:pt x="66" y="989"/>
                    </a:lnTo>
                    <a:lnTo>
                      <a:pt x="66" y="994"/>
                    </a:lnTo>
                    <a:lnTo>
                      <a:pt x="66" y="997"/>
                    </a:lnTo>
                    <a:lnTo>
                      <a:pt x="67" y="1002"/>
                    </a:lnTo>
                    <a:lnTo>
                      <a:pt x="68" y="1004"/>
                    </a:lnTo>
                    <a:lnTo>
                      <a:pt x="69" y="1003"/>
                    </a:lnTo>
                    <a:lnTo>
                      <a:pt x="71" y="999"/>
                    </a:lnTo>
                    <a:lnTo>
                      <a:pt x="71" y="994"/>
                    </a:lnTo>
                    <a:lnTo>
                      <a:pt x="73" y="989"/>
                    </a:lnTo>
                    <a:lnTo>
                      <a:pt x="74" y="984"/>
                    </a:lnTo>
                    <a:lnTo>
                      <a:pt x="75" y="980"/>
                    </a:lnTo>
                    <a:lnTo>
                      <a:pt x="76" y="976"/>
                    </a:lnTo>
                    <a:lnTo>
                      <a:pt x="76" y="973"/>
                    </a:lnTo>
                    <a:lnTo>
                      <a:pt x="75" y="969"/>
                    </a:lnTo>
                    <a:lnTo>
                      <a:pt x="73" y="963"/>
                    </a:lnTo>
                    <a:lnTo>
                      <a:pt x="71" y="956"/>
                    </a:lnTo>
                    <a:lnTo>
                      <a:pt x="69" y="952"/>
                    </a:lnTo>
                    <a:lnTo>
                      <a:pt x="68" y="950"/>
                    </a:lnTo>
                    <a:lnTo>
                      <a:pt x="65" y="948"/>
                    </a:lnTo>
                    <a:lnTo>
                      <a:pt x="60" y="944"/>
                    </a:lnTo>
                    <a:lnTo>
                      <a:pt x="57" y="941"/>
                    </a:lnTo>
                    <a:lnTo>
                      <a:pt x="56" y="936"/>
                    </a:lnTo>
                    <a:lnTo>
                      <a:pt x="57" y="930"/>
                    </a:lnTo>
                    <a:lnTo>
                      <a:pt x="60" y="923"/>
                    </a:lnTo>
                    <a:lnTo>
                      <a:pt x="64" y="915"/>
                    </a:lnTo>
                    <a:lnTo>
                      <a:pt x="66" y="908"/>
                    </a:lnTo>
                    <a:lnTo>
                      <a:pt x="69" y="903"/>
                    </a:lnTo>
                    <a:lnTo>
                      <a:pt x="73" y="900"/>
                    </a:lnTo>
                    <a:lnTo>
                      <a:pt x="74" y="899"/>
                    </a:lnTo>
                    <a:lnTo>
                      <a:pt x="74" y="897"/>
                    </a:lnTo>
                    <a:lnTo>
                      <a:pt x="72" y="890"/>
                    </a:lnTo>
                    <a:lnTo>
                      <a:pt x="71" y="882"/>
                    </a:lnTo>
                    <a:lnTo>
                      <a:pt x="69" y="875"/>
                    </a:lnTo>
                    <a:lnTo>
                      <a:pt x="68" y="868"/>
                    </a:lnTo>
                    <a:lnTo>
                      <a:pt x="66" y="860"/>
                    </a:lnTo>
                    <a:lnTo>
                      <a:pt x="63" y="852"/>
                    </a:lnTo>
                    <a:lnTo>
                      <a:pt x="60" y="845"/>
                    </a:lnTo>
                    <a:lnTo>
                      <a:pt x="59" y="839"/>
                    </a:lnTo>
                    <a:lnTo>
                      <a:pt x="59" y="835"/>
                    </a:lnTo>
                    <a:lnTo>
                      <a:pt x="63" y="830"/>
                    </a:lnTo>
                    <a:lnTo>
                      <a:pt x="67" y="824"/>
                    </a:lnTo>
                    <a:lnTo>
                      <a:pt x="74" y="817"/>
                    </a:lnTo>
                    <a:lnTo>
                      <a:pt x="79" y="808"/>
                    </a:lnTo>
                    <a:lnTo>
                      <a:pt x="82" y="798"/>
                    </a:lnTo>
                    <a:lnTo>
                      <a:pt x="84" y="787"/>
                    </a:lnTo>
                    <a:lnTo>
                      <a:pt x="86" y="779"/>
                    </a:lnTo>
                    <a:lnTo>
                      <a:pt x="87" y="772"/>
                    </a:lnTo>
                    <a:lnTo>
                      <a:pt x="86" y="768"/>
                    </a:lnTo>
                    <a:lnTo>
                      <a:pt x="83" y="764"/>
                    </a:lnTo>
                    <a:lnTo>
                      <a:pt x="81" y="760"/>
                    </a:lnTo>
                    <a:lnTo>
                      <a:pt x="81" y="753"/>
                    </a:lnTo>
                    <a:lnTo>
                      <a:pt x="81" y="746"/>
                    </a:lnTo>
                    <a:lnTo>
                      <a:pt x="82" y="743"/>
                    </a:lnTo>
                    <a:lnTo>
                      <a:pt x="84" y="739"/>
                    </a:lnTo>
                    <a:lnTo>
                      <a:pt x="88" y="734"/>
                    </a:lnTo>
                    <a:lnTo>
                      <a:pt x="90" y="730"/>
                    </a:lnTo>
                    <a:lnTo>
                      <a:pt x="91" y="729"/>
                    </a:lnTo>
                    <a:lnTo>
                      <a:pt x="90" y="728"/>
                    </a:lnTo>
                    <a:lnTo>
                      <a:pt x="90" y="721"/>
                    </a:lnTo>
                    <a:lnTo>
                      <a:pt x="89" y="709"/>
                    </a:lnTo>
                    <a:lnTo>
                      <a:pt x="89" y="699"/>
                    </a:lnTo>
                    <a:lnTo>
                      <a:pt x="89" y="690"/>
                    </a:lnTo>
                    <a:lnTo>
                      <a:pt x="92" y="684"/>
                    </a:lnTo>
                    <a:lnTo>
                      <a:pt x="98" y="681"/>
                    </a:lnTo>
                    <a:lnTo>
                      <a:pt x="106" y="679"/>
                    </a:lnTo>
                    <a:lnTo>
                      <a:pt x="114" y="675"/>
                    </a:lnTo>
                    <a:lnTo>
                      <a:pt x="122" y="665"/>
                    </a:lnTo>
                    <a:lnTo>
                      <a:pt x="127" y="656"/>
                    </a:lnTo>
                    <a:lnTo>
                      <a:pt x="127" y="649"/>
                    </a:lnTo>
                    <a:lnTo>
                      <a:pt x="127" y="645"/>
                    </a:lnTo>
                    <a:lnTo>
                      <a:pt x="128" y="641"/>
                    </a:lnTo>
                    <a:lnTo>
                      <a:pt x="132" y="638"/>
                    </a:lnTo>
                    <a:lnTo>
                      <a:pt x="134" y="635"/>
                    </a:lnTo>
                    <a:lnTo>
                      <a:pt x="136" y="631"/>
                    </a:lnTo>
                    <a:lnTo>
                      <a:pt x="136" y="623"/>
                    </a:lnTo>
                    <a:lnTo>
                      <a:pt x="137" y="612"/>
                    </a:lnTo>
                    <a:lnTo>
                      <a:pt x="139" y="601"/>
                    </a:lnTo>
                    <a:lnTo>
                      <a:pt x="139" y="589"/>
                    </a:lnTo>
                    <a:lnTo>
                      <a:pt x="136" y="580"/>
                    </a:lnTo>
                    <a:lnTo>
                      <a:pt x="134" y="572"/>
                    </a:lnTo>
                    <a:lnTo>
                      <a:pt x="133" y="564"/>
                    </a:lnTo>
                    <a:lnTo>
                      <a:pt x="130" y="557"/>
                    </a:lnTo>
                    <a:lnTo>
                      <a:pt x="126" y="551"/>
                    </a:lnTo>
                    <a:lnTo>
                      <a:pt x="121" y="548"/>
                    </a:lnTo>
                    <a:lnTo>
                      <a:pt x="119" y="546"/>
                    </a:lnTo>
                    <a:lnTo>
                      <a:pt x="118" y="541"/>
                    </a:lnTo>
                    <a:lnTo>
                      <a:pt x="120" y="532"/>
                    </a:lnTo>
                    <a:lnTo>
                      <a:pt x="125" y="519"/>
                    </a:lnTo>
                    <a:lnTo>
                      <a:pt x="129" y="509"/>
                    </a:lnTo>
                    <a:lnTo>
                      <a:pt x="130" y="497"/>
                    </a:lnTo>
                    <a:lnTo>
                      <a:pt x="124" y="487"/>
                    </a:lnTo>
                    <a:lnTo>
                      <a:pt x="117" y="478"/>
                    </a:lnTo>
                    <a:lnTo>
                      <a:pt x="116" y="470"/>
                    </a:lnTo>
                    <a:lnTo>
                      <a:pt x="112" y="461"/>
                    </a:lnTo>
                    <a:lnTo>
                      <a:pt x="104" y="452"/>
                    </a:lnTo>
                    <a:lnTo>
                      <a:pt x="94" y="444"/>
                    </a:lnTo>
                    <a:lnTo>
                      <a:pt x="88" y="438"/>
                    </a:lnTo>
                    <a:lnTo>
                      <a:pt x="82" y="434"/>
                    </a:lnTo>
                    <a:lnTo>
                      <a:pt x="76" y="427"/>
                    </a:lnTo>
                    <a:lnTo>
                      <a:pt x="72" y="421"/>
                    </a:lnTo>
                    <a:lnTo>
                      <a:pt x="71" y="419"/>
                    </a:lnTo>
                    <a:lnTo>
                      <a:pt x="67" y="417"/>
                    </a:lnTo>
                    <a:lnTo>
                      <a:pt x="60" y="413"/>
                    </a:lnTo>
                    <a:lnTo>
                      <a:pt x="56" y="411"/>
                    </a:lnTo>
                    <a:lnTo>
                      <a:pt x="51" y="407"/>
                    </a:lnTo>
                    <a:lnTo>
                      <a:pt x="46" y="405"/>
                    </a:lnTo>
                    <a:lnTo>
                      <a:pt x="42" y="402"/>
                    </a:lnTo>
                    <a:lnTo>
                      <a:pt x="37" y="399"/>
                    </a:lnTo>
                    <a:lnTo>
                      <a:pt x="31" y="397"/>
                    </a:lnTo>
                    <a:lnTo>
                      <a:pt x="26" y="396"/>
                    </a:lnTo>
                    <a:lnTo>
                      <a:pt x="19" y="396"/>
                    </a:lnTo>
                    <a:lnTo>
                      <a:pt x="10" y="393"/>
                    </a:lnTo>
                    <a:lnTo>
                      <a:pt x="5" y="390"/>
                    </a:lnTo>
                    <a:lnTo>
                      <a:pt x="5" y="384"/>
                    </a:lnTo>
                    <a:lnTo>
                      <a:pt x="8" y="381"/>
                    </a:lnTo>
                    <a:lnTo>
                      <a:pt x="13" y="380"/>
                    </a:lnTo>
                    <a:lnTo>
                      <a:pt x="20" y="380"/>
                    </a:lnTo>
                    <a:lnTo>
                      <a:pt x="27" y="381"/>
                    </a:lnTo>
                    <a:lnTo>
                      <a:pt x="31" y="382"/>
                    </a:lnTo>
                    <a:lnTo>
                      <a:pt x="35" y="382"/>
                    </a:lnTo>
                    <a:lnTo>
                      <a:pt x="38" y="381"/>
                    </a:lnTo>
                    <a:lnTo>
                      <a:pt x="42" y="380"/>
                    </a:lnTo>
                    <a:lnTo>
                      <a:pt x="45" y="377"/>
                    </a:lnTo>
                    <a:lnTo>
                      <a:pt x="49" y="376"/>
                    </a:lnTo>
                    <a:lnTo>
                      <a:pt x="52" y="377"/>
                    </a:lnTo>
                    <a:lnTo>
                      <a:pt x="54" y="381"/>
                    </a:lnTo>
                    <a:lnTo>
                      <a:pt x="56" y="384"/>
                    </a:lnTo>
                    <a:lnTo>
                      <a:pt x="58" y="387"/>
                    </a:lnTo>
                    <a:lnTo>
                      <a:pt x="61" y="385"/>
                    </a:lnTo>
                    <a:lnTo>
                      <a:pt x="66" y="385"/>
                    </a:lnTo>
                    <a:lnTo>
                      <a:pt x="71" y="385"/>
                    </a:lnTo>
                    <a:lnTo>
                      <a:pt x="74" y="385"/>
                    </a:lnTo>
                    <a:lnTo>
                      <a:pt x="76" y="385"/>
                    </a:lnTo>
                    <a:lnTo>
                      <a:pt x="79" y="387"/>
                    </a:lnTo>
                    <a:lnTo>
                      <a:pt x="81" y="389"/>
                    </a:lnTo>
                    <a:lnTo>
                      <a:pt x="84" y="391"/>
                    </a:lnTo>
                    <a:lnTo>
                      <a:pt x="89" y="392"/>
                    </a:lnTo>
                    <a:lnTo>
                      <a:pt x="94" y="393"/>
                    </a:lnTo>
                    <a:lnTo>
                      <a:pt x="96" y="397"/>
                    </a:lnTo>
                    <a:lnTo>
                      <a:pt x="98" y="402"/>
                    </a:lnTo>
                    <a:lnTo>
                      <a:pt x="103" y="406"/>
                    </a:lnTo>
                    <a:lnTo>
                      <a:pt x="107" y="411"/>
                    </a:lnTo>
                    <a:lnTo>
                      <a:pt x="111" y="417"/>
                    </a:lnTo>
                    <a:lnTo>
                      <a:pt x="116" y="425"/>
                    </a:lnTo>
                    <a:lnTo>
                      <a:pt x="121" y="434"/>
                    </a:lnTo>
                    <a:lnTo>
                      <a:pt x="126" y="442"/>
                    </a:lnTo>
                    <a:lnTo>
                      <a:pt x="127" y="448"/>
                    </a:lnTo>
                    <a:lnTo>
                      <a:pt x="126" y="451"/>
                    </a:lnTo>
                    <a:lnTo>
                      <a:pt x="124" y="452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8" y="456"/>
                    </a:lnTo>
                    <a:lnTo>
                      <a:pt x="117" y="460"/>
                    </a:lnTo>
                    <a:lnTo>
                      <a:pt x="119" y="466"/>
                    </a:lnTo>
                    <a:lnTo>
                      <a:pt x="124" y="470"/>
                    </a:lnTo>
                    <a:lnTo>
                      <a:pt x="128" y="471"/>
                    </a:lnTo>
                    <a:lnTo>
                      <a:pt x="130" y="470"/>
                    </a:lnTo>
                    <a:lnTo>
                      <a:pt x="133" y="465"/>
                    </a:lnTo>
                    <a:lnTo>
                      <a:pt x="137" y="458"/>
                    </a:lnTo>
                    <a:lnTo>
                      <a:pt x="143" y="453"/>
                    </a:lnTo>
                    <a:lnTo>
                      <a:pt x="148" y="452"/>
                    </a:lnTo>
                    <a:lnTo>
                      <a:pt x="151" y="452"/>
                    </a:lnTo>
                    <a:lnTo>
                      <a:pt x="155" y="451"/>
                    </a:lnTo>
                    <a:lnTo>
                      <a:pt x="156" y="449"/>
                    </a:lnTo>
                    <a:lnTo>
                      <a:pt x="155" y="448"/>
                    </a:lnTo>
                    <a:lnTo>
                      <a:pt x="155" y="445"/>
                    </a:lnTo>
                    <a:lnTo>
                      <a:pt x="157" y="440"/>
                    </a:lnTo>
                    <a:lnTo>
                      <a:pt x="162" y="435"/>
                    </a:lnTo>
                    <a:lnTo>
                      <a:pt x="166" y="433"/>
                    </a:lnTo>
                    <a:lnTo>
                      <a:pt x="171" y="433"/>
                    </a:lnTo>
                    <a:lnTo>
                      <a:pt x="175" y="431"/>
                    </a:lnTo>
                    <a:lnTo>
                      <a:pt x="181" y="429"/>
                    </a:lnTo>
                    <a:lnTo>
                      <a:pt x="187" y="426"/>
                    </a:lnTo>
                    <a:lnTo>
                      <a:pt x="192" y="421"/>
                    </a:lnTo>
                    <a:lnTo>
                      <a:pt x="194" y="415"/>
                    </a:lnTo>
                    <a:lnTo>
                      <a:pt x="196" y="408"/>
                    </a:lnTo>
                    <a:lnTo>
                      <a:pt x="200" y="403"/>
                    </a:lnTo>
                    <a:lnTo>
                      <a:pt x="203" y="397"/>
                    </a:lnTo>
                    <a:lnTo>
                      <a:pt x="207" y="391"/>
                    </a:lnTo>
                    <a:lnTo>
                      <a:pt x="208" y="385"/>
                    </a:lnTo>
                    <a:lnTo>
                      <a:pt x="209" y="381"/>
                    </a:lnTo>
                    <a:lnTo>
                      <a:pt x="209" y="375"/>
                    </a:lnTo>
                    <a:lnTo>
                      <a:pt x="210" y="367"/>
                    </a:lnTo>
                    <a:lnTo>
                      <a:pt x="213" y="359"/>
                    </a:lnTo>
                    <a:lnTo>
                      <a:pt x="217" y="354"/>
                    </a:lnTo>
                    <a:lnTo>
                      <a:pt x="219" y="351"/>
                    </a:lnTo>
                    <a:lnTo>
                      <a:pt x="220" y="347"/>
                    </a:lnTo>
                    <a:lnTo>
                      <a:pt x="221" y="343"/>
                    </a:lnTo>
                    <a:lnTo>
                      <a:pt x="224" y="339"/>
                    </a:lnTo>
                    <a:lnTo>
                      <a:pt x="226" y="335"/>
                    </a:lnTo>
                    <a:lnTo>
                      <a:pt x="228" y="329"/>
                    </a:lnTo>
                    <a:lnTo>
                      <a:pt x="230" y="323"/>
                    </a:lnTo>
                    <a:lnTo>
                      <a:pt x="231" y="319"/>
                    </a:lnTo>
                    <a:lnTo>
                      <a:pt x="231" y="316"/>
                    </a:lnTo>
                    <a:lnTo>
                      <a:pt x="227" y="315"/>
                    </a:lnTo>
                    <a:lnTo>
                      <a:pt x="225" y="313"/>
                    </a:lnTo>
                    <a:lnTo>
                      <a:pt x="224" y="312"/>
                    </a:lnTo>
                    <a:lnTo>
                      <a:pt x="225" y="309"/>
                    </a:lnTo>
                    <a:lnTo>
                      <a:pt x="227" y="306"/>
                    </a:lnTo>
                    <a:lnTo>
                      <a:pt x="227" y="302"/>
                    </a:lnTo>
                    <a:lnTo>
                      <a:pt x="226" y="299"/>
                    </a:lnTo>
                    <a:lnTo>
                      <a:pt x="225" y="296"/>
                    </a:lnTo>
                    <a:lnTo>
                      <a:pt x="225" y="292"/>
                    </a:lnTo>
                    <a:lnTo>
                      <a:pt x="227" y="286"/>
                    </a:lnTo>
                    <a:lnTo>
                      <a:pt x="230" y="281"/>
                    </a:lnTo>
                    <a:lnTo>
                      <a:pt x="230" y="275"/>
                    </a:lnTo>
                    <a:lnTo>
                      <a:pt x="227" y="270"/>
                    </a:lnTo>
                    <a:lnTo>
                      <a:pt x="224" y="268"/>
                    </a:lnTo>
                    <a:lnTo>
                      <a:pt x="220" y="267"/>
                    </a:lnTo>
                    <a:lnTo>
                      <a:pt x="217" y="267"/>
                    </a:lnTo>
                    <a:lnTo>
                      <a:pt x="213" y="267"/>
                    </a:lnTo>
                    <a:lnTo>
                      <a:pt x="209" y="266"/>
                    </a:lnTo>
                    <a:lnTo>
                      <a:pt x="202" y="263"/>
                    </a:lnTo>
                    <a:lnTo>
                      <a:pt x="197" y="260"/>
                    </a:lnTo>
                    <a:lnTo>
                      <a:pt x="195" y="252"/>
                    </a:lnTo>
                    <a:lnTo>
                      <a:pt x="195" y="247"/>
                    </a:lnTo>
                    <a:lnTo>
                      <a:pt x="196" y="237"/>
                    </a:lnTo>
                    <a:lnTo>
                      <a:pt x="196" y="226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200" y="221"/>
                    </a:lnTo>
                    <a:lnTo>
                      <a:pt x="201" y="223"/>
                    </a:lnTo>
                    <a:lnTo>
                      <a:pt x="205" y="224"/>
                    </a:lnTo>
                    <a:lnTo>
                      <a:pt x="209" y="223"/>
                    </a:lnTo>
                    <a:lnTo>
                      <a:pt x="212" y="221"/>
                    </a:lnTo>
                    <a:lnTo>
                      <a:pt x="215" y="216"/>
                    </a:lnTo>
                    <a:lnTo>
                      <a:pt x="219" y="211"/>
                    </a:lnTo>
                    <a:lnTo>
                      <a:pt x="223" y="209"/>
                    </a:lnTo>
                    <a:lnTo>
                      <a:pt x="225" y="210"/>
                    </a:lnTo>
                    <a:lnTo>
                      <a:pt x="226" y="213"/>
                    </a:lnTo>
                    <a:lnTo>
                      <a:pt x="228" y="214"/>
                    </a:lnTo>
                    <a:lnTo>
                      <a:pt x="231" y="214"/>
                    </a:lnTo>
                    <a:lnTo>
                      <a:pt x="234" y="209"/>
                    </a:lnTo>
                    <a:lnTo>
                      <a:pt x="238" y="203"/>
                    </a:lnTo>
                    <a:lnTo>
                      <a:pt x="240" y="200"/>
                    </a:lnTo>
                    <a:lnTo>
                      <a:pt x="241" y="199"/>
                    </a:lnTo>
                    <a:lnTo>
                      <a:pt x="245" y="199"/>
                    </a:lnTo>
                    <a:lnTo>
                      <a:pt x="249" y="198"/>
                    </a:lnTo>
                    <a:lnTo>
                      <a:pt x="251" y="195"/>
                    </a:lnTo>
                    <a:lnTo>
                      <a:pt x="254" y="193"/>
                    </a:lnTo>
                    <a:lnTo>
                      <a:pt x="256" y="188"/>
                    </a:lnTo>
                    <a:lnTo>
                      <a:pt x="258" y="184"/>
                    </a:lnTo>
                    <a:lnTo>
                      <a:pt x="261" y="180"/>
                    </a:lnTo>
                    <a:lnTo>
                      <a:pt x="262" y="176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59" y="164"/>
                    </a:lnTo>
                    <a:lnTo>
                      <a:pt x="257" y="158"/>
                    </a:lnTo>
                    <a:lnTo>
                      <a:pt x="254" y="155"/>
                    </a:lnTo>
                    <a:lnTo>
                      <a:pt x="249" y="153"/>
                    </a:lnTo>
                    <a:lnTo>
                      <a:pt x="245" y="152"/>
                    </a:lnTo>
                    <a:lnTo>
                      <a:pt x="241" y="149"/>
                    </a:lnTo>
                    <a:lnTo>
                      <a:pt x="240" y="146"/>
                    </a:lnTo>
                    <a:lnTo>
                      <a:pt x="240" y="142"/>
                    </a:lnTo>
                    <a:lnTo>
                      <a:pt x="240" y="140"/>
                    </a:lnTo>
                    <a:lnTo>
                      <a:pt x="241" y="139"/>
                    </a:lnTo>
                    <a:lnTo>
                      <a:pt x="243" y="139"/>
                    </a:lnTo>
                    <a:lnTo>
                      <a:pt x="246" y="140"/>
                    </a:lnTo>
                    <a:lnTo>
                      <a:pt x="249" y="141"/>
                    </a:lnTo>
                    <a:lnTo>
                      <a:pt x="253" y="144"/>
                    </a:lnTo>
                    <a:lnTo>
                      <a:pt x="255" y="146"/>
                    </a:lnTo>
                    <a:lnTo>
                      <a:pt x="257" y="148"/>
                    </a:lnTo>
                    <a:lnTo>
                      <a:pt x="259" y="149"/>
                    </a:lnTo>
                    <a:lnTo>
                      <a:pt x="262" y="149"/>
                    </a:lnTo>
                    <a:lnTo>
                      <a:pt x="265" y="149"/>
                    </a:lnTo>
                    <a:lnTo>
                      <a:pt x="272" y="149"/>
                    </a:lnTo>
                    <a:lnTo>
                      <a:pt x="280" y="149"/>
                    </a:lnTo>
                    <a:lnTo>
                      <a:pt x="287" y="149"/>
                    </a:lnTo>
                    <a:lnTo>
                      <a:pt x="291" y="150"/>
                    </a:lnTo>
                    <a:lnTo>
                      <a:pt x="293" y="153"/>
                    </a:lnTo>
                    <a:lnTo>
                      <a:pt x="295" y="155"/>
                    </a:lnTo>
                    <a:lnTo>
                      <a:pt x="297" y="158"/>
                    </a:lnTo>
                    <a:lnTo>
                      <a:pt x="300" y="161"/>
                    </a:lnTo>
                    <a:lnTo>
                      <a:pt x="303" y="163"/>
                    </a:lnTo>
                    <a:lnTo>
                      <a:pt x="308" y="165"/>
                    </a:lnTo>
                    <a:lnTo>
                      <a:pt x="310" y="168"/>
                    </a:lnTo>
                    <a:lnTo>
                      <a:pt x="310" y="169"/>
                    </a:lnTo>
                    <a:lnTo>
                      <a:pt x="308" y="170"/>
                    </a:lnTo>
                    <a:lnTo>
                      <a:pt x="304" y="170"/>
                    </a:lnTo>
                    <a:lnTo>
                      <a:pt x="302" y="171"/>
                    </a:lnTo>
                    <a:lnTo>
                      <a:pt x="300" y="176"/>
                    </a:lnTo>
                    <a:lnTo>
                      <a:pt x="299" y="180"/>
                    </a:lnTo>
                    <a:lnTo>
                      <a:pt x="300" y="185"/>
                    </a:lnTo>
                    <a:lnTo>
                      <a:pt x="302" y="187"/>
                    </a:lnTo>
                    <a:lnTo>
                      <a:pt x="306" y="188"/>
                    </a:lnTo>
                    <a:lnTo>
                      <a:pt x="308" y="188"/>
                    </a:lnTo>
                    <a:lnTo>
                      <a:pt x="312" y="188"/>
                    </a:lnTo>
                    <a:lnTo>
                      <a:pt x="318" y="188"/>
                    </a:lnTo>
                    <a:lnTo>
                      <a:pt x="324" y="190"/>
                    </a:lnTo>
                    <a:lnTo>
                      <a:pt x="331" y="190"/>
                    </a:lnTo>
                    <a:lnTo>
                      <a:pt x="337" y="188"/>
                    </a:lnTo>
                    <a:lnTo>
                      <a:pt x="341" y="188"/>
                    </a:lnTo>
                    <a:lnTo>
                      <a:pt x="345" y="187"/>
                    </a:lnTo>
                    <a:lnTo>
                      <a:pt x="350" y="184"/>
                    </a:lnTo>
                    <a:lnTo>
                      <a:pt x="357" y="182"/>
                    </a:lnTo>
                    <a:lnTo>
                      <a:pt x="363" y="178"/>
                    </a:lnTo>
                    <a:lnTo>
                      <a:pt x="367" y="176"/>
                    </a:lnTo>
                    <a:lnTo>
                      <a:pt x="369" y="173"/>
                    </a:lnTo>
                    <a:lnTo>
                      <a:pt x="370" y="172"/>
                    </a:lnTo>
                    <a:lnTo>
                      <a:pt x="373" y="170"/>
                    </a:lnTo>
                    <a:lnTo>
                      <a:pt x="379" y="170"/>
                    </a:lnTo>
                    <a:lnTo>
                      <a:pt x="388" y="170"/>
                    </a:lnTo>
                    <a:lnTo>
                      <a:pt x="397" y="169"/>
                    </a:lnTo>
                    <a:lnTo>
                      <a:pt x="403" y="169"/>
                    </a:lnTo>
                    <a:lnTo>
                      <a:pt x="408" y="171"/>
                    </a:lnTo>
                    <a:lnTo>
                      <a:pt x="413" y="175"/>
                    </a:lnTo>
                    <a:lnTo>
                      <a:pt x="420" y="178"/>
                    </a:lnTo>
                    <a:lnTo>
                      <a:pt x="428" y="180"/>
                    </a:lnTo>
                    <a:lnTo>
                      <a:pt x="435" y="183"/>
                    </a:lnTo>
                    <a:lnTo>
                      <a:pt x="440" y="184"/>
                    </a:lnTo>
                    <a:lnTo>
                      <a:pt x="445" y="186"/>
                    </a:lnTo>
                    <a:lnTo>
                      <a:pt x="450" y="190"/>
                    </a:lnTo>
                    <a:lnTo>
                      <a:pt x="452" y="194"/>
                    </a:lnTo>
                    <a:lnTo>
                      <a:pt x="455" y="198"/>
                    </a:lnTo>
                    <a:lnTo>
                      <a:pt x="460" y="199"/>
                    </a:lnTo>
                    <a:lnTo>
                      <a:pt x="466" y="199"/>
                    </a:lnTo>
                    <a:lnTo>
                      <a:pt x="475" y="199"/>
                    </a:lnTo>
                    <a:lnTo>
                      <a:pt x="483" y="199"/>
                    </a:lnTo>
                    <a:lnTo>
                      <a:pt x="489" y="199"/>
                    </a:lnTo>
                    <a:lnTo>
                      <a:pt x="490" y="198"/>
                    </a:lnTo>
                    <a:lnTo>
                      <a:pt x="486" y="195"/>
                    </a:lnTo>
                    <a:lnTo>
                      <a:pt x="481" y="191"/>
                    </a:lnTo>
                    <a:lnTo>
                      <a:pt x="474" y="186"/>
                    </a:lnTo>
                    <a:lnTo>
                      <a:pt x="464" y="180"/>
                    </a:lnTo>
                    <a:lnTo>
                      <a:pt x="456" y="176"/>
                    </a:lnTo>
                    <a:lnTo>
                      <a:pt x="453" y="175"/>
                    </a:lnTo>
                    <a:lnTo>
                      <a:pt x="448" y="172"/>
                    </a:lnTo>
                    <a:lnTo>
                      <a:pt x="444" y="171"/>
                    </a:lnTo>
                    <a:lnTo>
                      <a:pt x="438" y="169"/>
                    </a:lnTo>
                    <a:lnTo>
                      <a:pt x="433" y="168"/>
                    </a:lnTo>
                    <a:lnTo>
                      <a:pt x="429" y="167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5" y="157"/>
                    </a:lnTo>
                    <a:lnTo>
                      <a:pt x="409" y="150"/>
                    </a:lnTo>
                    <a:lnTo>
                      <a:pt x="403" y="146"/>
                    </a:lnTo>
                    <a:lnTo>
                      <a:pt x="398" y="146"/>
                    </a:lnTo>
                    <a:lnTo>
                      <a:pt x="393" y="149"/>
                    </a:lnTo>
                    <a:lnTo>
                      <a:pt x="392" y="152"/>
                    </a:lnTo>
                    <a:lnTo>
                      <a:pt x="390" y="153"/>
                    </a:lnTo>
                    <a:lnTo>
                      <a:pt x="385" y="153"/>
                    </a:lnTo>
                    <a:lnTo>
                      <a:pt x="380" y="152"/>
                    </a:lnTo>
                    <a:lnTo>
                      <a:pt x="376" y="150"/>
                    </a:lnTo>
                    <a:lnTo>
                      <a:pt x="371" y="149"/>
                    </a:lnTo>
                    <a:lnTo>
                      <a:pt x="367" y="149"/>
                    </a:lnTo>
                    <a:lnTo>
                      <a:pt x="361" y="148"/>
                    </a:lnTo>
                    <a:lnTo>
                      <a:pt x="357" y="147"/>
                    </a:lnTo>
                    <a:lnTo>
                      <a:pt x="353" y="145"/>
                    </a:lnTo>
                    <a:lnTo>
                      <a:pt x="350" y="142"/>
                    </a:lnTo>
                    <a:lnTo>
                      <a:pt x="348" y="140"/>
                    </a:lnTo>
                    <a:lnTo>
                      <a:pt x="345" y="137"/>
                    </a:lnTo>
                    <a:lnTo>
                      <a:pt x="340" y="133"/>
                    </a:lnTo>
                    <a:lnTo>
                      <a:pt x="335" y="130"/>
                    </a:lnTo>
                    <a:lnTo>
                      <a:pt x="331" y="125"/>
                    </a:lnTo>
                    <a:lnTo>
                      <a:pt x="325" y="120"/>
                    </a:lnTo>
                    <a:lnTo>
                      <a:pt x="319" y="115"/>
                    </a:lnTo>
                    <a:lnTo>
                      <a:pt x="312" y="110"/>
                    </a:lnTo>
                    <a:lnTo>
                      <a:pt x="307" y="105"/>
                    </a:lnTo>
                    <a:lnTo>
                      <a:pt x="300" y="102"/>
                    </a:lnTo>
                    <a:lnTo>
                      <a:pt x="294" y="99"/>
                    </a:lnTo>
                    <a:lnTo>
                      <a:pt x="289" y="95"/>
                    </a:lnTo>
                    <a:lnTo>
                      <a:pt x="284" y="93"/>
                    </a:lnTo>
                    <a:lnTo>
                      <a:pt x="279" y="91"/>
                    </a:lnTo>
                    <a:lnTo>
                      <a:pt x="274" y="88"/>
                    </a:lnTo>
                    <a:lnTo>
                      <a:pt x="270" y="87"/>
                    </a:lnTo>
                    <a:lnTo>
                      <a:pt x="263" y="85"/>
                    </a:lnTo>
                    <a:lnTo>
                      <a:pt x="258" y="85"/>
                    </a:lnTo>
                    <a:lnTo>
                      <a:pt x="255" y="85"/>
                    </a:lnTo>
                    <a:lnTo>
                      <a:pt x="253" y="89"/>
                    </a:lnTo>
                    <a:lnTo>
                      <a:pt x="254" y="94"/>
                    </a:lnTo>
                    <a:lnTo>
                      <a:pt x="256" y="97"/>
                    </a:lnTo>
                    <a:lnTo>
                      <a:pt x="261" y="102"/>
                    </a:lnTo>
                    <a:lnTo>
                      <a:pt x="263" y="105"/>
                    </a:lnTo>
                    <a:lnTo>
                      <a:pt x="265" y="109"/>
                    </a:lnTo>
                    <a:lnTo>
                      <a:pt x="269" y="114"/>
                    </a:lnTo>
                    <a:lnTo>
                      <a:pt x="269" y="116"/>
                    </a:lnTo>
                    <a:lnTo>
                      <a:pt x="264" y="118"/>
                    </a:lnTo>
                    <a:lnTo>
                      <a:pt x="258" y="118"/>
                    </a:lnTo>
                    <a:lnTo>
                      <a:pt x="254" y="116"/>
                    </a:lnTo>
                    <a:lnTo>
                      <a:pt x="249" y="114"/>
                    </a:lnTo>
                    <a:lnTo>
                      <a:pt x="246" y="110"/>
                    </a:lnTo>
                    <a:lnTo>
                      <a:pt x="242" y="109"/>
                    </a:lnTo>
                    <a:lnTo>
                      <a:pt x="239" y="107"/>
                    </a:lnTo>
                    <a:lnTo>
                      <a:pt x="235" y="104"/>
                    </a:lnTo>
                    <a:lnTo>
                      <a:pt x="231" y="100"/>
                    </a:lnTo>
                    <a:lnTo>
                      <a:pt x="225" y="95"/>
                    </a:lnTo>
                    <a:lnTo>
                      <a:pt x="219" y="91"/>
                    </a:lnTo>
                    <a:lnTo>
                      <a:pt x="215" y="89"/>
                    </a:lnTo>
                    <a:lnTo>
                      <a:pt x="212" y="9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3117851" y="4337050"/>
                <a:ext cx="14288" cy="1746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3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20" h="22">
                    <a:moveTo>
                      <a:pt x="1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3100388" y="4333875"/>
                <a:ext cx="14288" cy="793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17" h="12">
                    <a:moveTo>
                      <a:pt x="8" y="1"/>
                    </a:move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3128963" y="4232275"/>
                <a:ext cx="127000" cy="101600"/>
              </a:xfrm>
              <a:custGeom>
                <a:avLst/>
                <a:gdLst/>
                <a:ahLst/>
                <a:cxnLst>
                  <a:cxn ang="0">
                    <a:pos x="150" y="111"/>
                  </a:cxn>
                  <a:cxn ang="0">
                    <a:pos x="153" y="114"/>
                  </a:cxn>
                  <a:cxn ang="0">
                    <a:pos x="157" y="119"/>
                  </a:cxn>
                  <a:cxn ang="0">
                    <a:pos x="159" y="125"/>
                  </a:cxn>
                  <a:cxn ang="0">
                    <a:pos x="158" y="128"/>
                  </a:cxn>
                  <a:cxn ang="0">
                    <a:pos x="152" y="126"/>
                  </a:cxn>
                  <a:cxn ang="0">
                    <a:pos x="148" y="125"/>
                  </a:cxn>
                  <a:cxn ang="0">
                    <a:pos x="143" y="121"/>
                  </a:cxn>
                  <a:cxn ang="0">
                    <a:pos x="134" y="115"/>
                  </a:cxn>
                  <a:cxn ang="0">
                    <a:pos x="120" y="103"/>
                  </a:cxn>
                  <a:cxn ang="0">
                    <a:pos x="109" y="89"/>
                  </a:cxn>
                  <a:cxn ang="0">
                    <a:pos x="95" y="73"/>
                  </a:cxn>
                  <a:cxn ang="0">
                    <a:pos x="84" y="65"/>
                  </a:cxn>
                  <a:cxn ang="0">
                    <a:pos x="74" y="60"/>
                  </a:cxn>
                  <a:cxn ang="0">
                    <a:pos x="64" y="47"/>
                  </a:cxn>
                  <a:cxn ang="0">
                    <a:pos x="57" y="37"/>
                  </a:cxn>
                  <a:cxn ang="0">
                    <a:pos x="52" y="28"/>
                  </a:cxn>
                  <a:cxn ang="0">
                    <a:pos x="49" y="27"/>
                  </a:cxn>
                  <a:cxn ang="0">
                    <a:pos x="43" y="29"/>
                  </a:cxn>
                  <a:cxn ang="0">
                    <a:pos x="34" y="30"/>
                  </a:cxn>
                  <a:cxn ang="0">
                    <a:pos x="21" y="30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8" y="1"/>
                  </a:cxn>
                  <a:cxn ang="0">
                    <a:pos x="48" y="5"/>
                  </a:cxn>
                  <a:cxn ang="0">
                    <a:pos x="59" y="8"/>
                  </a:cxn>
                  <a:cxn ang="0">
                    <a:pos x="69" y="12"/>
                  </a:cxn>
                  <a:cxn ang="0">
                    <a:pos x="72" y="17"/>
                  </a:cxn>
                  <a:cxn ang="0">
                    <a:pos x="72" y="29"/>
                  </a:cxn>
                  <a:cxn ang="0">
                    <a:pos x="77" y="35"/>
                  </a:cxn>
                  <a:cxn ang="0">
                    <a:pos x="86" y="37"/>
                  </a:cxn>
                  <a:cxn ang="0">
                    <a:pos x="87" y="44"/>
                  </a:cxn>
                  <a:cxn ang="0">
                    <a:pos x="89" y="49"/>
                  </a:cxn>
                  <a:cxn ang="0">
                    <a:pos x="90" y="53"/>
                  </a:cxn>
                  <a:cxn ang="0">
                    <a:pos x="94" y="59"/>
                  </a:cxn>
                  <a:cxn ang="0">
                    <a:pos x="97" y="57"/>
                  </a:cxn>
                  <a:cxn ang="0">
                    <a:pos x="100" y="61"/>
                  </a:cxn>
                  <a:cxn ang="0">
                    <a:pos x="102" y="67"/>
                  </a:cxn>
                  <a:cxn ang="0">
                    <a:pos x="105" y="72"/>
                  </a:cxn>
                  <a:cxn ang="0">
                    <a:pos x="109" y="76"/>
                  </a:cxn>
                  <a:cxn ang="0">
                    <a:pos x="114" y="80"/>
                  </a:cxn>
                  <a:cxn ang="0">
                    <a:pos x="117" y="87"/>
                  </a:cxn>
                  <a:cxn ang="0">
                    <a:pos x="121" y="96"/>
                  </a:cxn>
                  <a:cxn ang="0">
                    <a:pos x="127" y="99"/>
                  </a:cxn>
                  <a:cxn ang="0">
                    <a:pos x="130" y="97"/>
                  </a:cxn>
                  <a:cxn ang="0">
                    <a:pos x="135" y="97"/>
                  </a:cxn>
                  <a:cxn ang="0">
                    <a:pos x="137" y="100"/>
                  </a:cxn>
                  <a:cxn ang="0">
                    <a:pos x="137" y="104"/>
                  </a:cxn>
                  <a:cxn ang="0">
                    <a:pos x="140" y="107"/>
                  </a:cxn>
                  <a:cxn ang="0">
                    <a:pos x="142" y="113"/>
                  </a:cxn>
                  <a:cxn ang="0">
                    <a:pos x="145" y="114"/>
                  </a:cxn>
                  <a:cxn ang="0">
                    <a:pos x="145" y="110"/>
                  </a:cxn>
                  <a:cxn ang="0">
                    <a:pos x="149" y="110"/>
                  </a:cxn>
                </a:cxnLst>
                <a:rect l="0" t="0" r="r" b="b"/>
                <a:pathLst>
                  <a:path w="159" h="128">
                    <a:moveTo>
                      <a:pt x="149" y="110"/>
                    </a:moveTo>
                    <a:lnTo>
                      <a:pt x="150" y="111"/>
                    </a:lnTo>
                    <a:lnTo>
                      <a:pt x="151" y="112"/>
                    </a:lnTo>
                    <a:lnTo>
                      <a:pt x="153" y="114"/>
                    </a:lnTo>
                    <a:lnTo>
                      <a:pt x="155" y="116"/>
                    </a:lnTo>
                    <a:lnTo>
                      <a:pt x="157" y="119"/>
                    </a:lnTo>
                    <a:lnTo>
                      <a:pt x="158" y="122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8" y="128"/>
                    </a:lnTo>
                    <a:lnTo>
                      <a:pt x="155" y="127"/>
                    </a:lnTo>
                    <a:lnTo>
                      <a:pt x="152" y="126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0" y="119"/>
                    </a:lnTo>
                    <a:lnTo>
                      <a:pt x="134" y="115"/>
                    </a:lnTo>
                    <a:lnTo>
                      <a:pt x="127" y="108"/>
                    </a:lnTo>
                    <a:lnTo>
                      <a:pt x="120" y="103"/>
                    </a:lnTo>
                    <a:lnTo>
                      <a:pt x="114" y="96"/>
                    </a:lnTo>
                    <a:lnTo>
                      <a:pt x="109" y="89"/>
                    </a:lnTo>
                    <a:lnTo>
                      <a:pt x="102" y="80"/>
                    </a:lnTo>
                    <a:lnTo>
                      <a:pt x="95" y="73"/>
                    </a:lnTo>
                    <a:lnTo>
                      <a:pt x="89" y="67"/>
                    </a:lnTo>
                    <a:lnTo>
                      <a:pt x="84" y="65"/>
                    </a:lnTo>
                    <a:lnTo>
                      <a:pt x="79" y="62"/>
                    </a:lnTo>
                    <a:lnTo>
                      <a:pt x="74" y="60"/>
                    </a:lnTo>
                    <a:lnTo>
                      <a:pt x="68" y="54"/>
                    </a:lnTo>
                    <a:lnTo>
                      <a:pt x="64" y="47"/>
                    </a:lnTo>
                    <a:lnTo>
                      <a:pt x="60" y="42"/>
                    </a:lnTo>
                    <a:lnTo>
                      <a:pt x="57" y="37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6" y="28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2" y="23"/>
                    </a:lnTo>
                    <a:lnTo>
                      <a:pt x="72" y="29"/>
                    </a:lnTo>
                    <a:lnTo>
                      <a:pt x="74" y="32"/>
                    </a:lnTo>
                    <a:lnTo>
                      <a:pt x="77" y="35"/>
                    </a:lnTo>
                    <a:lnTo>
                      <a:pt x="82" y="36"/>
                    </a:lnTo>
                    <a:lnTo>
                      <a:pt x="86" y="37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8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1" y="57"/>
                    </a:lnTo>
                    <a:lnTo>
                      <a:pt x="94" y="59"/>
                    </a:lnTo>
                    <a:lnTo>
                      <a:pt x="95" y="58"/>
                    </a:lnTo>
                    <a:lnTo>
                      <a:pt x="97" y="57"/>
                    </a:lnTo>
                    <a:lnTo>
                      <a:pt x="98" y="58"/>
                    </a:lnTo>
                    <a:lnTo>
                      <a:pt x="100" y="61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4" y="69"/>
                    </a:lnTo>
                    <a:lnTo>
                      <a:pt x="105" y="72"/>
                    </a:lnTo>
                    <a:lnTo>
                      <a:pt x="106" y="74"/>
                    </a:lnTo>
                    <a:lnTo>
                      <a:pt x="109" y="76"/>
                    </a:lnTo>
                    <a:lnTo>
                      <a:pt x="112" y="77"/>
                    </a:lnTo>
                    <a:lnTo>
                      <a:pt x="114" y="80"/>
                    </a:lnTo>
                    <a:lnTo>
                      <a:pt x="115" y="82"/>
                    </a:lnTo>
                    <a:lnTo>
                      <a:pt x="117" y="87"/>
                    </a:lnTo>
                    <a:lnTo>
                      <a:pt x="118" y="91"/>
                    </a:lnTo>
                    <a:lnTo>
                      <a:pt x="121" y="96"/>
                    </a:lnTo>
                    <a:lnTo>
                      <a:pt x="124" y="99"/>
                    </a:lnTo>
                    <a:lnTo>
                      <a:pt x="127" y="99"/>
                    </a:lnTo>
                    <a:lnTo>
                      <a:pt x="128" y="98"/>
                    </a:lnTo>
                    <a:lnTo>
                      <a:pt x="130" y="97"/>
                    </a:lnTo>
                    <a:lnTo>
                      <a:pt x="133" y="96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7" y="100"/>
                    </a:lnTo>
                    <a:lnTo>
                      <a:pt x="137" y="103"/>
                    </a:lnTo>
                    <a:lnTo>
                      <a:pt x="137" y="104"/>
                    </a:lnTo>
                    <a:lnTo>
                      <a:pt x="138" y="106"/>
                    </a:lnTo>
                    <a:lnTo>
                      <a:pt x="140" y="107"/>
                    </a:lnTo>
                    <a:lnTo>
                      <a:pt x="141" y="111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5" y="114"/>
                    </a:lnTo>
                    <a:lnTo>
                      <a:pt x="145" y="112"/>
                    </a:lnTo>
                    <a:lnTo>
                      <a:pt x="145" y="110"/>
                    </a:lnTo>
                    <a:lnTo>
                      <a:pt x="148" y="110"/>
                    </a:lnTo>
                    <a:lnTo>
                      <a:pt x="149" y="110"/>
                    </a:lnTo>
                    <a:lnTo>
                      <a:pt x="149" y="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43"/>
            <p:cNvSpPr>
              <a:spLocks/>
            </p:cNvSpPr>
            <p:nvPr/>
          </p:nvSpPr>
          <p:spPr bwMode="auto">
            <a:xfrm rot="21448834">
              <a:off x="2628222" y="2309856"/>
              <a:ext cx="1113872" cy="577629"/>
            </a:xfrm>
            <a:custGeom>
              <a:avLst/>
              <a:gdLst/>
              <a:ahLst/>
              <a:cxnLst>
                <a:cxn ang="0">
                  <a:pos x="2105" y="743"/>
                </a:cxn>
                <a:cxn ang="0">
                  <a:pos x="2078" y="865"/>
                </a:cxn>
                <a:cxn ang="0">
                  <a:pos x="2104" y="1017"/>
                </a:cxn>
                <a:cxn ang="0">
                  <a:pos x="2098" y="1147"/>
                </a:cxn>
                <a:cxn ang="0">
                  <a:pos x="2028" y="1175"/>
                </a:cxn>
                <a:cxn ang="0">
                  <a:pos x="1961" y="1191"/>
                </a:cxn>
                <a:cxn ang="0">
                  <a:pos x="1874" y="1191"/>
                </a:cxn>
                <a:cxn ang="0">
                  <a:pos x="1802" y="1152"/>
                </a:cxn>
                <a:cxn ang="0">
                  <a:pos x="1741" y="1185"/>
                </a:cxn>
                <a:cxn ang="0">
                  <a:pos x="1656" y="1145"/>
                </a:cxn>
                <a:cxn ang="0">
                  <a:pos x="1548" y="1123"/>
                </a:cxn>
                <a:cxn ang="0">
                  <a:pos x="1476" y="1130"/>
                </a:cxn>
                <a:cxn ang="0">
                  <a:pos x="1403" y="1084"/>
                </a:cxn>
                <a:cxn ang="0">
                  <a:pos x="1320" y="1074"/>
                </a:cxn>
                <a:cxn ang="0">
                  <a:pos x="1263" y="1037"/>
                </a:cxn>
                <a:cxn ang="0">
                  <a:pos x="1191" y="993"/>
                </a:cxn>
                <a:cxn ang="0">
                  <a:pos x="1056" y="880"/>
                </a:cxn>
                <a:cxn ang="0">
                  <a:pos x="981" y="919"/>
                </a:cxn>
                <a:cxn ang="0">
                  <a:pos x="868" y="886"/>
                </a:cxn>
                <a:cxn ang="0">
                  <a:pos x="807" y="896"/>
                </a:cxn>
                <a:cxn ang="0">
                  <a:pos x="732" y="881"/>
                </a:cxn>
                <a:cxn ang="0">
                  <a:pos x="658" y="812"/>
                </a:cxn>
                <a:cxn ang="0">
                  <a:pos x="530" y="760"/>
                </a:cxn>
                <a:cxn ang="0">
                  <a:pos x="431" y="743"/>
                </a:cxn>
                <a:cxn ang="0">
                  <a:pos x="344" y="674"/>
                </a:cxn>
                <a:cxn ang="0">
                  <a:pos x="242" y="599"/>
                </a:cxn>
                <a:cxn ang="0">
                  <a:pos x="176" y="557"/>
                </a:cxn>
                <a:cxn ang="0">
                  <a:pos x="118" y="545"/>
                </a:cxn>
                <a:cxn ang="0">
                  <a:pos x="7" y="470"/>
                </a:cxn>
                <a:cxn ang="0">
                  <a:pos x="48" y="368"/>
                </a:cxn>
                <a:cxn ang="0">
                  <a:pos x="75" y="267"/>
                </a:cxn>
                <a:cxn ang="0">
                  <a:pos x="118" y="178"/>
                </a:cxn>
                <a:cxn ang="0">
                  <a:pos x="204" y="96"/>
                </a:cxn>
                <a:cxn ang="0">
                  <a:pos x="270" y="70"/>
                </a:cxn>
                <a:cxn ang="0">
                  <a:pos x="326" y="86"/>
                </a:cxn>
                <a:cxn ang="0">
                  <a:pos x="397" y="13"/>
                </a:cxn>
                <a:cxn ang="0">
                  <a:pos x="469" y="20"/>
                </a:cxn>
                <a:cxn ang="0">
                  <a:pos x="549" y="43"/>
                </a:cxn>
                <a:cxn ang="0">
                  <a:pos x="618" y="124"/>
                </a:cxn>
                <a:cxn ang="0">
                  <a:pos x="688" y="175"/>
                </a:cxn>
                <a:cxn ang="0">
                  <a:pos x="759" y="229"/>
                </a:cxn>
                <a:cxn ang="0">
                  <a:pos x="851" y="289"/>
                </a:cxn>
                <a:cxn ang="0">
                  <a:pos x="915" y="374"/>
                </a:cxn>
                <a:cxn ang="0">
                  <a:pos x="1005" y="337"/>
                </a:cxn>
                <a:cxn ang="0">
                  <a:pos x="1056" y="432"/>
                </a:cxn>
                <a:cxn ang="0">
                  <a:pos x="1130" y="481"/>
                </a:cxn>
                <a:cxn ang="0">
                  <a:pos x="1193" y="523"/>
                </a:cxn>
                <a:cxn ang="0">
                  <a:pos x="1275" y="547"/>
                </a:cxn>
                <a:cxn ang="0">
                  <a:pos x="1311" y="596"/>
                </a:cxn>
                <a:cxn ang="0">
                  <a:pos x="1386" y="625"/>
                </a:cxn>
                <a:cxn ang="0">
                  <a:pos x="1456" y="646"/>
                </a:cxn>
                <a:cxn ang="0">
                  <a:pos x="1538" y="735"/>
                </a:cxn>
                <a:cxn ang="0">
                  <a:pos x="1551" y="694"/>
                </a:cxn>
                <a:cxn ang="0">
                  <a:pos x="1595" y="714"/>
                </a:cxn>
                <a:cxn ang="0">
                  <a:pos x="1664" y="713"/>
                </a:cxn>
                <a:cxn ang="0">
                  <a:pos x="1731" y="699"/>
                </a:cxn>
                <a:cxn ang="0">
                  <a:pos x="1824" y="743"/>
                </a:cxn>
                <a:cxn ang="0">
                  <a:pos x="1897" y="764"/>
                </a:cxn>
                <a:cxn ang="0">
                  <a:pos x="1975" y="761"/>
                </a:cxn>
              </a:cxnLst>
              <a:rect l="0" t="0" r="r" b="b"/>
              <a:pathLst>
                <a:path w="2118" h="1203">
                  <a:moveTo>
                    <a:pt x="2021" y="759"/>
                  </a:moveTo>
                  <a:lnTo>
                    <a:pt x="2025" y="759"/>
                  </a:lnTo>
                  <a:lnTo>
                    <a:pt x="2032" y="759"/>
                  </a:lnTo>
                  <a:lnTo>
                    <a:pt x="2037" y="757"/>
                  </a:lnTo>
                  <a:lnTo>
                    <a:pt x="2041" y="751"/>
                  </a:lnTo>
                  <a:lnTo>
                    <a:pt x="2043" y="743"/>
                  </a:lnTo>
                  <a:lnTo>
                    <a:pt x="2049" y="736"/>
                  </a:lnTo>
                  <a:lnTo>
                    <a:pt x="2056" y="730"/>
                  </a:lnTo>
                  <a:lnTo>
                    <a:pt x="2064" y="728"/>
                  </a:lnTo>
                  <a:lnTo>
                    <a:pt x="2072" y="730"/>
                  </a:lnTo>
                  <a:lnTo>
                    <a:pt x="2080" y="734"/>
                  </a:lnTo>
                  <a:lnTo>
                    <a:pt x="2088" y="738"/>
                  </a:lnTo>
                  <a:lnTo>
                    <a:pt x="2097" y="741"/>
                  </a:lnTo>
                  <a:lnTo>
                    <a:pt x="2105" y="743"/>
                  </a:lnTo>
                  <a:lnTo>
                    <a:pt x="2110" y="751"/>
                  </a:lnTo>
                  <a:lnTo>
                    <a:pt x="2111" y="761"/>
                  </a:lnTo>
                  <a:lnTo>
                    <a:pt x="2108" y="774"/>
                  </a:lnTo>
                  <a:lnTo>
                    <a:pt x="2103" y="787"/>
                  </a:lnTo>
                  <a:lnTo>
                    <a:pt x="2098" y="798"/>
                  </a:lnTo>
                  <a:lnTo>
                    <a:pt x="2096" y="807"/>
                  </a:lnTo>
                  <a:lnTo>
                    <a:pt x="2093" y="814"/>
                  </a:lnTo>
                  <a:lnTo>
                    <a:pt x="2089" y="821"/>
                  </a:lnTo>
                  <a:lnTo>
                    <a:pt x="2086" y="829"/>
                  </a:lnTo>
                  <a:lnTo>
                    <a:pt x="2081" y="837"/>
                  </a:lnTo>
                  <a:lnTo>
                    <a:pt x="2076" y="845"/>
                  </a:lnTo>
                  <a:lnTo>
                    <a:pt x="2074" y="851"/>
                  </a:lnTo>
                  <a:lnTo>
                    <a:pt x="2075" y="857"/>
                  </a:lnTo>
                  <a:lnTo>
                    <a:pt x="2078" y="865"/>
                  </a:lnTo>
                  <a:lnTo>
                    <a:pt x="2079" y="881"/>
                  </a:lnTo>
                  <a:lnTo>
                    <a:pt x="2079" y="898"/>
                  </a:lnTo>
                  <a:lnTo>
                    <a:pt x="2078" y="912"/>
                  </a:lnTo>
                  <a:lnTo>
                    <a:pt x="2075" y="924"/>
                  </a:lnTo>
                  <a:lnTo>
                    <a:pt x="2070" y="934"/>
                  </a:lnTo>
                  <a:lnTo>
                    <a:pt x="2065" y="948"/>
                  </a:lnTo>
                  <a:lnTo>
                    <a:pt x="2067" y="962"/>
                  </a:lnTo>
                  <a:lnTo>
                    <a:pt x="2072" y="975"/>
                  </a:lnTo>
                  <a:lnTo>
                    <a:pt x="2079" y="984"/>
                  </a:lnTo>
                  <a:lnTo>
                    <a:pt x="2086" y="990"/>
                  </a:lnTo>
                  <a:lnTo>
                    <a:pt x="2091" y="996"/>
                  </a:lnTo>
                  <a:lnTo>
                    <a:pt x="2096" y="1002"/>
                  </a:lnTo>
                  <a:lnTo>
                    <a:pt x="2100" y="1009"/>
                  </a:lnTo>
                  <a:lnTo>
                    <a:pt x="2104" y="1017"/>
                  </a:lnTo>
                  <a:lnTo>
                    <a:pt x="2109" y="1029"/>
                  </a:lnTo>
                  <a:lnTo>
                    <a:pt x="2113" y="1040"/>
                  </a:lnTo>
                  <a:lnTo>
                    <a:pt x="2115" y="1052"/>
                  </a:lnTo>
                  <a:lnTo>
                    <a:pt x="2115" y="1061"/>
                  </a:lnTo>
                  <a:lnTo>
                    <a:pt x="2117" y="1071"/>
                  </a:lnTo>
                  <a:lnTo>
                    <a:pt x="2118" y="1082"/>
                  </a:lnTo>
                  <a:lnTo>
                    <a:pt x="2118" y="1093"/>
                  </a:lnTo>
                  <a:lnTo>
                    <a:pt x="2116" y="1105"/>
                  </a:lnTo>
                  <a:lnTo>
                    <a:pt x="2112" y="1116"/>
                  </a:lnTo>
                  <a:lnTo>
                    <a:pt x="2108" y="1126"/>
                  </a:lnTo>
                  <a:lnTo>
                    <a:pt x="2105" y="1129"/>
                  </a:lnTo>
                  <a:lnTo>
                    <a:pt x="2104" y="1131"/>
                  </a:lnTo>
                  <a:lnTo>
                    <a:pt x="2102" y="1138"/>
                  </a:lnTo>
                  <a:lnTo>
                    <a:pt x="2098" y="1147"/>
                  </a:lnTo>
                  <a:lnTo>
                    <a:pt x="2097" y="1157"/>
                  </a:lnTo>
                  <a:lnTo>
                    <a:pt x="2095" y="1166"/>
                  </a:lnTo>
                  <a:lnTo>
                    <a:pt x="2090" y="1174"/>
                  </a:lnTo>
                  <a:lnTo>
                    <a:pt x="2086" y="1182"/>
                  </a:lnTo>
                  <a:lnTo>
                    <a:pt x="2082" y="1190"/>
                  </a:lnTo>
                  <a:lnTo>
                    <a:pt x="2079" y="1196"/>
                  </a:lnTo>
                  <a:lnTo>
                    <a:pt x="2074" y="1197"/>
                  </a:lnTo>
                  <a:lnTo>
                    <a:pt x="2067" y="1195"/>
                  </a:lnTo>
                  <a:lnTo>
                    <a:pt x="2062" y="1190"/>
                  </a:lnTo>
                  <a:lnTo>
                    <a:pt x="2056" y="1183"/>
                  </a:lnTo>
                  <a:lnTo>
                    <a:pt x="2051" y="1175"/>
                  </a:lnTo>
                  <a:lnTo>
                    <a:pt x="2044" y="1170"/>
                  </a:lnTo>
                  <a:lnTo>
                    <a:pt x="2036" y="1172"/>
                  </a:lnTo>
                  <a:lnTo>
                    <a:pt x="2028" y="1175"/>
                  </a:lnTo>
                  <a:lnTo>
                    <a:pt x="2022" y="1175"/>
                  </a:lnTo>
                  <a:lnTo>
                    <a:pt x="2019" y="1173"/>
                  </a:lnTo>
                  <a:lnTo>
                    <a:pt x="2018" y="1172"/>
                  </a:lnTo>
                  <a:lnTo>
                    <a:pt x="2017" y="1174"/>
                  </a:lnTo>
                  <a:lnTo>
                    <a:pt x="2012" y="1179"/>
                  </a:lnTo>
                  <a:lnTo>
                    <a:pt x="2005" y="1183"/>
                  </a:lnTo>
                  <a:lnTo>
                    <a:pt x="1998" y="1182"/>
                  </a:lnTo>
                  <a:lnTo>
                    <a:pt x="1990" y="1181"/>
                  </a:lnTo>
                  <a:lnTo>
                    <a:pt x="1984" y="1184"/>
                  </a:lnTo>
                  <a:lnTo>
                    <a:pt x="1980" y="1188"/>
                  </a:lnTo>
                  <a:lnTo>
                    <a:pt x="1977" y="1190"/>
                  </a:lnTo>
                  <a:lnTo>
                    <a:pt x="1975" y="1191"/>
                  </a:lnTo>
                  <a:lnTo>
                    <a:pt x="1970" y="1191"/>
                  </a:lnTo>
                  <a:lnTo>
                    <a:pt x="1961" y="1191"/>
                  </a:lnTo>
                  <a:lnTo>
                    <a:pt x="1950" y="1188"/>
                  </a:lnTo>
                  <a:lnTo>
                    <a:pt x="1943" y="1185"/>
                  </a:lnTo>
                  <a:lnTo>
                    <a:pt x="1937" y="1182"/>
                  </a:lnTo>
                  <a:lnTo>
                    <a:pt x="1930" y="1181"/>
                  </a:lnTo>
                  <a:lnTo>
                    <a:pt x="1925" y="1180"/>
                  </a:lnTo>
                  <a:lnTo>
                    <a:pt x="1920" y="1180"/>
                  </a:lnTo>
                  <a:lnTo>
                    <a:pt x="1915" y="1181"/>
                  </a:lnTo>
                  <a:lnTo>
                    <a:pt x="1912" y="1184"/>
                  </a:lnTo>
                  <a:lnTo>
                    <a:pt x="1908" y="1188"/>
                  </a:lnTo>
                  <a:lnTo>
                    <a:pt x="1901" y="1196"/>
                  </a:lnTo>
                  <a:lnTo>
                    <a:pt x="1893" y="1202"/>
                  </a:lnTo>
                  <a:lnTo>
                    <a:pt x="1885" y="1203"/>
                  </a:lnTo>
                  <a:lnTo>
                    <a:pt x="1878" y="1198"/>
                  </a:lnTo>
                  <a:lnTo>
                    <a:pt x="1874" y="1191"/>
                  </a:lnTo>
                  <a:lnTo>
                    <a:pt x="1870" y="1188"/>
                  </a:lnTo>
                  <a:lnTo>
                    <a:pt x="1866" y="1187"/>
                  </a:lnTo>
                  <a:lnTo>
                    <a:pt x="1857" y="1188"/>
                  </a:lnTo>
                  <a:lnTo>
                    <a:pt x="1848" y="1189"/>
                  </a:lnTo>
                  <a:lnTo>
                    <a:pt x="1840" y="1187"/>
                  </a:lnTo>
                  <a:lnTo>
                    <a:pt x="1834" y="1183"/>
                  </a:lnTo>
                  <a:lnTo>
                    <a:pt x="1830" y="1175"/>
                  </a:lnTo>
                  <a:lnTo>
                    <a:pt x="1824" y="1165"/>
                  </a:lnTo>
                  <a:lnTo>
                    <a:pt x="1819" y="1156"/>
                  </a:lnTo>
                  <a:lnTo>
                    <a:pt x="1817" y="1149"/>
                  </a:lnTo>
                  <a:lnTo>
                    <a:pt x="1816" y="1146"/>
                  </a:lnTo>
                  <a:lnTo>
                    <a:pt x="1814" y="1147"/>
                  </a:lnTo>
                  <a:lnTo>
                    <a:pt x="1809" y="1150"/>
                  </a:lnTo>
                  <a:lnTo>
                    <a:pt x="1802" y="1152"/>
                  </a:lnTo>
                  <a:lnTo>
                    <a:pt x="1796" y="1154"/>
                  </a:lnTo>
                  <a:lnTo>
                    <a:pt x="1793" y="1158"/>
                  </a:lnTo>
                  <a:lnTo>
                    <a:pt x="1792" y="1161"/>
                  </a:lnTo>
                  <a:lnTo>
                    <a:pt x="1791" y="1166"/>
                  </a:lnTo>
                  <a:lnTo>
                    <a:pt x="1786" y="1169"/>
                  </a:lnTo>
                  <a:lnTo>
                    <a:pt x="1780" y="1173"/>
                  </a:lnTo>
                  <a:lnTo>
                    <a:pt x="1776" y="1177"/>
                  </a:lnTo>
                  <a:lnTo>
                    <a:pt x="1771" y="1181"/>
                  </a:lnTo>
                  <a:lnTo>
                    <a:pt x="1763" y="1182"/>
                  </a:lnTo>
                  <a:lnTo>
                    <a:pt x="1758" y="1182"/>
                  </a:lnTo>
                  <a:lnTo>
                    <a:pt x="1754" y="1182"/>
                  </a:lnTo>
                  <a:lnTo>
                    <a:pt x="1750" y="1183"/>
                  </a:lnTo>
                  <a:lnTo>
                    <a:pt x="1746" y="1185"/>
                  </a:lnTo>
                  <a:lnTo>
                    <a:pt x="1741" y="1185"/>
                  </a:lnTo>
                  <a:lnTo>
                    <a:pt x="1735" y="1187"/>
                  </a:lnTo>
                  <a:lnTo>
                    <a:pt x="1729" y="1185"/>
                  </a:lnTo>
                  <a:lnTo>
                    <a:pt x="1723" y="1182"/>
                  </a:lnTo>
                  <a:lnTo>
                    <a:pt x="1714" y="1177"/>
                  </a:lnTo>
                  <a:lnTo>
                    <a:pt x="1706" y="1173"/>
                  </a:lnTo>
                  <a:lnTo>
                    <a:pt x="1698" y="1168"/>
                  </a:lnTo>
                  <a:lnTo>
                    <a:pt x="1691" y="1165"/>
                  </a:lnTo>
                  <a:lnTo>
                    <a:pt x="1686" y="1160"/>
                  </a:lnTo>
                  <a:lnTo>
                    <a:pt x="1681" y="1157"/>
                  </a:lnTo>
                  <a:lnTo>
                    <a:pt x="1678" y="1156"/>
                  </a:lnTo>
                  <a:lnTo>
                    <a:pt x="1676" y="1154"/>
                  </a:lnTo>
                  <a:lnTo>
                    <a:pt x="1673" y="1153"/>
                  </a:lnTo>
                  <a:lnTo>
                    <a:pt x="1666" y="1150"/>
                  </a:lnTo>
                  <a:lnTo>
                    <a:pt x="1656" y="1145"/>
                  </a:lnTo>
                  <a:lnTo>
                    <a:pt x="1645" y="1142"/>
                  </a:lnTo>
                  <a:lnTo>
                    <a:pt x="1636" y="1137"/>
                  </a:lnTo>
                  <a:lnTo>
                    <a:pt x="1628" y="1132"/>
                  </a:lnTo>
                  <a:lnTo>
                    <a:pt x="1621" y="1131"/>
                  </a:lnTo>
                  <a:lnTo>
                    <a:pt x="1615" y="1134"/>
                  </a:lnTo>
                  <a:lnTo>
                    <a:pt x="1608" y="1137"/>
                  </a:lnTo>
                  <a:lnTo>
                    <a:pt x="1600" y="1137"/>
                  </a:lnTo>
                  <a:lnTo>
                    <a:pt x="1592" y="1136"/>
                  </a:lnTo>
                  <a:lnTo>
                    <a:pt x="1584" y="1134"/>
                  </a:lnTo>
                  <a:lnTo>
                    <a:pt x="1575" y="1131"/>
                  </a:lnTo>
                  <a:lnTo>
                    <a:pt x="1563" y="1128"/>
                  </a:lnTo>
                  <a:lnTo>
                    <a:pt x="1554" y="1124"/>
                  </a:lnTo>
                  <a:lnTo>
                    <a:pt x="1551" y="1123"/>
                  </a:lnTo>
                  <a:lnTo>
                    <a:pt x="1548" y="1123"/>
                  </a:lnTo>
                  <a:lnTo>
                    <a:pt x="1543" y="1123"/>
                  </a:lnTo>
                  <a:lnTo>
                    <a:pt x="1537" y="1124"/>
                  </a:lnTo>
                  <a:lnTo>
                    <a:pt x="1533" y="1129"/>
                  </a:lnTo>
                  <a:lnTo>
                    <a:pt x="1529" y="1135"/>
                  </a:lnTo>
                  <a:lnTo>
                    <a:pt x="1523" y="1139"/>
                  </a:lnTo>
                  <a:lnTo>
                    <a:pt x="1517" y="1143"/>
                  </a:lnTo>
                  <a:lnTo>
                    <a:pt x="1515" y="1144"/>
                  </a:lnTo>
                  <a:lnTo>
                    <a:pt x="1514" y="1143"/>
                  </a:lnTo>
                  <a:lnTo>
                    <a:pt x="1509" y="1142"/>
                  </a:lnTo>
                  <a:lnTo>
                    <a:pt x="1503" y="1138"/>
                  </a:lnTo>
                  <a:lnTo>
                    <a:pt x="1498" y="1136"/>
                  </a:lnTo>
                  <a:lnTo>
                    <a:pt x="1491" y="1135"/>
                  </a:lnTo>
                  <a:lnTo>
                    <a:pt x="1483" y="1132"/>
                  </a:lnTo>
                  <a:lnTo>
                    <a:pt x="1476" y="1130"/>
                  </a:lnTo>
                  <a:lnTo>
                    <a:pt x="1472" y="1127"/>
                  </a:lnTo>
                  <a:lnTo>
                    <a:pt x="1470" y="1121"/>
                  </a:lnTo>
                  <a:lnTo>
                    <a:pt x="1468" y="1114"/>
                  </a:lnTo>
                  <a:lnTo>
                    <a:pt x="1467" y="1107"/>
                  </a:lnTo>
                  <a:lnTo>
                    <a:pt x="1467" y="1100"/>
                  </a:lnTo>
                  <a:lnTo>
                    <a:pt x="1468" y="1092"/>
                  </a:lnTo>
                  <a:lnTo>
                    <a:pt x="1467" y="1085"/>
                  </a:lnTo>
                  <a:lnTo>
                    <a:pt x="1465" y="1079"/>
                  </a:lnTo>
                  <a:lnTo>
                    <a:pt x="1464" y="1077"/>
                  </a:lnTo>
                  <a:lnTo>
                    <a:pt x="1439" y="1062"/>
                  </a:lnTo>
                  <a:lnTo>
                    <a:pt x="1416" y="1075"/>
                  </a:lnTo>
                  <a:lnTo>
                    <a:pt x="1414" y="1076"/>
                  </a:lnTo>
                  <a:lnTo>
                    <a:pt x="1409" y="1079"/>
                  </a:lnTo>
                  <a:lnTo>
                    <a:pt x="1403" y="1084"/>
                  </a:lnTo>
                  <a:lnTo>
                    <a:pt x="1395" y="1085"/>
                  </a:lnTo>
                  <a:lnTo>
                    <a:pt x="1388" y="1087"/>
                  </a:lnTo>
                  <a:lnTo>
                    <a:pt x="1381" y="1092"/>
                  </a:lnTo>
                  <a:lnTo>
                    <a:pt x="1375" y="1098"/>
                  </a:lnTo>
                  <a:lnTo>
                    <a:pt x="1370" y="1100"/>
                  </a:lnTo>
                  <a:lnTo>
                    <a:pt x="1365" y="1100"/>
                  </a:lnTo>
                  <a:lnTo>
                    <a:pt x="1362" y="1101"/>
                  </a:lnTo>
                  <a:lnTo>
                    <a:pt x="1356" y="1100"/>
                  </a:lnTo>
                  <a:lnTo>
                    <a:pt x="1344" y="1096"/>
                  </a:lnTo>
                  <a:lnTo>
                    <a:pt x="1332" y="1091"/>
                  </a:lnTo>
                  <a:lnTo>
                    <a:pt x="1325" y="1087"/>
                  </a:lnTo>
                  <a:lnTo>
                    <a:pt x="1322" y="1085"/>
                  </a:lnTo>
                  <a:lnTo>
                    <a:pt x="1321" y="1081"/>
                  </a:lnTo>
                  <a:lnTo>
                    <a:pt x="1320" y="1074"/>
                  </a:lnTo>
                  <a:lnTo>
                    <a:pt x="1319" y="1067"/>
                  </a:lnTo>
                  <a:lnTo>
                    <a:pt x="1318" y="1062"/>
                  </a:lnTo>
                  <a:lnTo>
                    <a:pt x="1317" y="1060"/>
                  </a:lnTo>
                  <a:lnTo>
                    <a:pt x="1314" y="1061"/>
                  </a:lnTo>
                  <a:lnTo>
                    <a:pt x="1309" y="1064"/>
                  </a:lnTo>
                  <a:lnTo>
                    <a:pt x="1302" y="1068"/>
                  </a:lnTo>
                  <a:lnTo>
                    <a:pt x="1294" y="1068"/>
                  </a:lnTo>
                  <a:lnTo>
                    <a:pt x="1290" y="1066"/>
                  </a:lnTo>
                  <a:lnTo>
                    <a:pt x="1286" y="1062"/>
                  </a:lnTo>
                  <a:lnTo>
                    <a:pt x="1281" y="1058"/>
                  </a:lnTo>
                  <a:lnTo>
                    <a:pt x="1276" y="1052"/>
                  </a:lnTo>
                  <a:lnTo>
                    <a:pt x="1272" y="1046"/>
                  </a:lnTo>
                  <a:lnTo>
                    <a:pt x="1267" y="1041"/>
                  </a:lnTo>
                  <a:lnTo>
                    <a:pt x="1263" y="1037"/>
                  </a:lnTo>
                  <a:lnTo>
                    <a:pt x="1258" y="1034"/>
                  </a:lnTo>
                  <a:lnTo>
                    <a:pt x="1250" y="1030"/>
                  </a:lnTo>
                  <a:lnTo>
                    <a:pt x="1243" y="1026"/>
                  </a:lnTo>
                  <a:lnTo>
                    <a:pt x="1236" y="1024"/>
                  </a:lnTo>
                  <a:lnTo>
                    <a:pt x="1229" y="1024"/>
                  </a:lnTo>
                  <a:lnTo>
                    <a:pt x="1224" y="1024"/>
                  </a:lnTo>
                  <a:lnTo>
                    <a:pt x="1218" y="1024"/>
                  </a:lnTo>
                  <a:lnTo>
                    <a:pt x="1211" y="1023"/>
                  </a:lnTo>
                  <a:lnTo>
                    <a:pt x="1203" y="1021"/>
                  </a:lnTo>
                  <a:lnTo>
                    <a:pt x="1197" y="1018"/>
                  </a:lnTo>
                  <a:lnTo>
                    <a:pt x="1191" y="1014"/>
                  </a:lnTo>
                  <a:lnTo>
                    <a:pt x="1189" y="1008"/>
                  </a:lnTo>
                  <a:lnTo>
                    <a:pt x="1189" y="1001"/>
                  </a:lnTo>
                  <a:lnTo>
                    <a:pt x="1191" y="993"/>
                  </a:lnTo>
                  <a:lnTo>
                    <a:pt x="1192" y="983"/>
                  </a:lnTo>
                  <a:lnTo>
                    <a:pt x="1193" y="971"/>
                  </a:lnTo>
                  <a:lnTo>
                    <a:pt x="1192" y="960"/>
                  </a:lnTo>
                  <a:lnTo>
                    <a:pt x="1190" y="949"/>
                  </a:lnTo>
                  <a:lnTo>
                    <a:pt x="1185" y="938"/>
                  </a:lnTo>
                  <a:lnTo>
                    <a:pt x="1177" y="927"/>
                  </a:lnTo>
                  <a:lnTo>
                    <a:pt x="1166" y="919"/>
                  </a:lnTo>
                  <a:lnTo>
                    <a:pt x="1096" y="912"/>
                  </a:lnTo>
                  <a:lnTo>
                    <a:pt x="1093" y="910"/>
                  </a:lnTo>
                  <a:lnTo>
                    <a:pt x="1084" y="905"/>
                  </a:lnTo>
                  <a:lnTo>
                    <a:pt x="1075" y="898"/>
                  </a:lnTo>
                  <a:lnTo>
                    <a:pt x="1069" y="892"/>
                  </a:lnTo>
                  <a:lnTo>
                    <a:pt x="1064" y="885"/>
                  </a:lnTo>
                  <a:lnTo>
                    <a:pt x="1056" y="880"/>
                  </a:lnTo>
                  <a:lnTo>
                    <a:pt x="1047" y="878"/>
                  </a:lnTo>
                  <a:lnTo>
                    <a:pt x="1038" y="883"/>
                  </a:lnTo>
                  <a:lnTo>
                    <a:pt x="1031" y="890"/>
                  </a:lnTo>
                  <a:lnTo>
                    <a:pt x="1023" y="894"/>
                  </a:lnTo>
                  <a:lnTo>
                    <a:pt x="1015" y="895"/>
                  </a:lnTo>
                  <a:lnTo>
                    <a:pt x="1004" y="894"/>
                  </a:lnTo>
                  <a:lnTo>
                    <a:pt x="994" y="893"/>
                  </a:lnTo>
                  <a:lnTo>
                    <a:pt x="988" y="892"/>
                  </a:lnTo>
                  <a:lnTo>
                    <a:pt x="985" y="894"/>
                  </a:lnTo>
                  <a:lnTo>
                    <a:pt x="985" y="900"/>
                  </a:lnTo>
                  <a:lnTo>
                    <a:pt x="986" y="907"/>
                  </a:lnTo>
                  <a:lnTo>
                    <a:pt x="987" y="912"/>
                  </a:lnTo>
                  <a:lnTo>
                    <a:pt x="986" y="917"/>
                  </a:lnTo>
                  <a:lnTo>
                    <a:pt x="981" y="919"/>
                  </a:lnTo>
                  <a:lnTo>
                    <a:pt x="977" y="918"/>
                  </a:lnTo>
                  <a:lnTo>
                    <a:pt x="969" y="913"/>
                  </a:lnTo>
                  <a:lnTo>
                    <a:pt x="957" y="908"/>
                  </a:lnTo>
                  <a:lnTo>
                    <a:pt x="945" y="901"/>
                  </a:lnTo>
                  <a:lnTo>
                    <a:pt x="934" y="895"/>
                  </a:lnTo>
                  <a:lnTo>
                    <a:pt x="922" y="889"/>
                  </a:lnTo>
                  <a:lnTo>
                    <a:pt x="913" y="885"/>
                  </a:lnTo>
                  <a:lnTo>
                    <a:pt x="907" y="883"/>
                  </a:lnTo>
                  <a:lnTo>
                    <a:pt x="903" y="883"/>
                  </a:lnTo>
                  <a:lnTo>
                    <a:pt x="896" y="883"/>
                  </a:lnTo>
                  <a:lnTo>
                    <a:pt x="889" y="885"/>
                  </a:lnTo>
                  <a:lnTo>
                    <a:pt x="881" y="885"/>
                  </a:lnTo>
                  <a:lnTo>
                    <a:pt x="874" y="885"/>
                  </a:lnTo>
                  <a:lnTo>
                    <a:pt x="868" y="886"/>
                  </a:lnTo>
                  <a:lnTo>
                    <a:pt x="864" y="886"/>
                  </a:lnTo>
                  <a:lnTo>
                    <a:pt x="862" y="886"/>
                  </a:lnTo>
                  <a:lnTo>
                    <a:pt x="861" y="892"/>
                  </a:lnTo>
                  <a:lnTo>
                    <a:pt x="859" y="905"/>
                  </a:lnTo>
                  <a:lnTo>
                    <a:pt x="853" y="919"/>
                  </a:lnTo>
                  <a:lnTo>
                    <a:pt x="843" y="925"/>
                  </a:lnTo>
                  <a:lnTo>
                    <a:pt x="837" y="924"/>
                  </a:lnTo>
                  <a:lnTo>
                    <a:pt x="831" y="921"/>
                  </a:lnTo>
                  <a:lnTo>
                    <a:pt x="827" y="918"/>
                  </a:lnTo>
                  <a:lnTo>
                    <a:pt x="823" y="913"/>
                  </a:lnTo>
                  <a:lnTo>
                    <a:pt x="819" y="909"/>
                  </a:lnTo>
                  <a:lnTo>
                    <a:pt x="815" y="904"/>
                  </a:lnTo>
                  <a:lnTo>
                    <a:pt x="812" y="900"/>
                  </a:lnTo>
                  <a:lnTo>
                    <a:pt x="807" y="896"/>
                  </a:lnTo>
                  <a:lnTo>
                    <a:pt x="799" y="893"/>
                  </a:lnTo>
                  <a:lnTo>
                    <a:pt x="794" y="890"/>
                  </a:lnTo>
                  <a:lnTo>
                    <a:pt x="790" y="889"/>
                  </a:lnTo>
                  <a:lnTo>
                    <a:pt x="782" y="889"/>
                  </a:lnTo>
                  <a:lnTo>
                    <a:pt x="776" y="889"/>
                  </a:lnTo>
                  <a:lnTo>
                    <a:pt x="770" y="889"/>
                  </a:lnTo>
                  <a:lnTo>
                    <a:pt x="763" y="889"/>
                  </a:lnTo>
                  <a:lnTo>
                    <a:pt x="756" y="888"/>
                  </a:lnTo>
                  <a:lnTo>
                    <a:pt x="749" y="887"/>
                  </a:lnTo>
                  <a:lnTo>
                    <a:pt x="744" y="886"/>
                  </a:lnTo>
                  <a:lnTo>
                    <a:pt x="739" y="883"/>
                  </a:lnTo>
                  <a:lnTo>
                    <a:pt x="736" y="881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29" y="881"/>
                  </a:lnTo>
                  <a:lnTo>
                    <a:pt x="724" y="880"/>
                  </a:lnTo>
                  <a:lnTo>
                    <a:pt x="718" y="879"/>
                  </a:lnTo>
                  <a:lnTo>
                    <a:pt x="713" y="877"/>
                  </a:lnTo>
                  <a:lnTo>
                    <a:pt x="707" y="874"/>
                  </a:lnTo>
                  <a:lnTo>
                    <a:pt x="700" y="871"/>
                  </a:lnTo>
                  <a:lnTo>
                    <a:pt x="689" y="863"/>
                  </a:lnTo>
                  <a:lnTo>
                    <a:pt x="686" y="853"/>
                  </a:lnTo>
                  <a:lnTo>
                    <a:pt x="685" y="843"/>
                  </a:lnTo>
                  <a:lnTo>
                    <a:pt x="684" y="833"/>
                  </a:lnTo>
                  <a:lnTo>
                    <a:pt x="683" y="822"/>
                  </a:lnTo>
                  <a:lnTo>
                    <a:pt x="681" y="815"/>
                  </a:lnTo>
                  <a:lnTo>
                    <a:pt x="675" y="811"/>
                  </a:lnTo>
                  <a:lnTo>
                    <a:pt x="658" y="812"/>
                  </a:lnTo>
                  <a:lnTo>
                    <a:pt x="648" y="814"/>
                  </a:lnTo>
                  <a:lnTo>
                    <a:pt x="639" y="815"/>
                  </a:lnTo>
                  <a:lnTo>
                    <a:pt x="631" y="817"/>
                  </a:lnTo>
                  <a:lnTo>
                    <a:pt x="623" y="817"/>
                  </a:lnTo>
                  <a:lnTo>
                    <a:pt x="616" y="817"/>
                  </a:lnTo>
                  <a:lnTo>
                    <a:pt x="611" y="817"/>
                  </a:lnTo>
                  <a:lnTo>
                    <a:pt x="606" y="815"/>
                  </a:lnTo>
                  <a:lnTo>
                    <a:pt x="603" y="814"/>
                  </a:lnTo>
                  <a:lnTo>
                    <a:pt x="597" y="811"/>
                  </a:lnTo>
                  <a:lnTo>
                    <a:pt x="587" y="804"/>
                  </a:lnTo>
                  <a:lnTo>
                    <a:pt x="573" y="794"/>
                  </a:lnTo>
                  <a:lnTo>
                    <a:pt x="558" y="782"/>
                  </a:lnTo>
                  <a:lnTo>
                    <a:pt x="543" y="770"/>
                  </a:lnTo>
                  <a:lnTo>
                    <a:pt x="530" y="760"/>
                  </a:lnTo>
                  <a:lnTo>
                    <a:pt x="522" y="753"/>
                  </a:lnTo>
                  <a:lnTo>
                    <a:pt x="519" y="751"/>
                  </a:lnTo>
                  <a:lnTo>
                    <a:pt x="514" y="750"/>
                  </a:lnTo>
                  <a:lnTo>
                    <a:pt x="504" y="749"/>
                  </a:lnTo>
                  <a:lnTo>
                    <a:pt x="492" y="749"/>
                  </a:lnTo>
                  <a:lnTo>
                    <a:pt x="485" y="753"/>
                  </a:lnTo>
                  <a:lnTo>
                    <a:pt x="481" y="759"/>
                  </a:lnTo>
                  <a:lnTo>
                    <a:pt x="476" y="762"/>
                  </a:lnTo>
                  <a:lnTo>
                    <a:pt x="469" y="764"/>
                  </a:lnTo>
                  <a:lnTo>
                    <a:pt x="462" y="761"/>
                  </a:lnTo>
                  <a:lnTo>
                    <a:pt x="454" y="758"/>
                  </a:lnTo>
                  <a:lnTo>
                    <a:pt x="446" y="753"/>
                  </a:lnTo>
                  <a:lnTo>
                    <a:pt x="438" y="749"/>
                  </a:lnTo>
                  <a:lnTo>
                    <a:pt x="431" y="743"/>
                  </a:lnTo>
                  <a:lnTo>
                    <a:pt x="427" y="738"/>
                  </a:lnTo>
                  <a:lnTo>
                    <a:pt x="422" y="736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06" y="732"/>
                  </a:lnTo>
                  <a:lnTo>
                    <a:pt x="400" y="730"/>
                  </a:lnTo>
                  <a:lnTo>
                    <a:pt x="395" y="726"/>
                  </a:lnTo>
                  <a:lnTo>
                    <a:pt x="389" y="721"/>
                  </a:lnTo>
                  <a:lnTo>
                    <a:pt x="380" y="713"/>
                  </a:lnTo>
                  <a:lnTo>
                    <a:pt x="370" y="704"/>
                  </a:lnTo>
                  <a:lnTo>
                    <a:pt x="362" y="693"/>
                  </a:lnTo>
                  <a:lnTo>
                    <a:pt x="355" y="685"/>
                  </a:lnTo>
                  <a:lnTo>
                    <a:pt x="349" y="678"/>
                  </a:lnTo>
                  <a:lnTo>
                    <a:pt x="344" y="674"/>
                  </a:lnTo>
                  <a:lnTo>
                    <a:pt x="337" y="671"/>
                  </a:lnTo>
                  <a:lnTo>
                    <a:pt x="326" y="669"/>
                  </a:lnTo>
                  <a:lnTo>
                    <a:pt x="316" y="664"/>
                  </a:lnTo>
                  <a:lnTo>
                    <a:pt x="309" y="655"/>
                  </a:lnTo>
                  <a:lnTo>
                    <a:pt x="303" y="645"/>
                  </a:lnTo>
                  <a:lnTo>
                    <a:pt x="299" y="636"/>
                  </a:lnTo>
                  <a:lnTo>
                    <a:pt x="295" y="628"/>
                  </a:lnTo>
                  <a:lnTo>
                    <a:pt x="289" y="618"/>
                  </a:lnTo>
                  <a:lnTo>
                    <a:pt x="282" y="611"/>
                  </a:lnTo>
                  <a:lnTo>
                    <a:pt x="273" y="608"/>
                  </a:lnTo>
                  <a:lnTo>
                    <a:pt x="264" y="608"/>
                  </a:lnTo>
                  <a:lnTo>
                    <a:pt x="257" y="607"/>
                  </a:lnTo>
                  <a:lnTo>
                    <a:pt x="250" y="604"/>
                  </a:lnTo>
                  <a:lnTo>
                    <a:pt x="242" y="599"/>
                  </a:lnTo>
                  <a:lnTo>
                    <a:pt x="233" y="592"/>
                  </a:lnTo>
                  <a:lnTo>
                    <a:pt x="226" y="588"/>
                  </a:lnTo>
                  <a:lnTo>
                    <a:pt x="221" y="586"/>
                  </a:lnTo>
                  <a:lnTo>
                    <a:pt x="219" y="586"/>
                  </a:lnTo>
                  <a:lnTo>
                    <a:pt x="219" y="584"/>
                  </a:lnTo>
                  <a:lnTo>
                    <a:pt x="217" y="578"/>
                  </a:lnTo>
                  <a:lnTo>
                    <a:pt x="213" y="572"/>
                  </a:lnTo>
                  <a:lnTo>
                    <a:pt x="204" y="569"/>
                  </a:lnTo>
                  <a:lnTo>
                    <a:pt x="198" y="568"/>
                  </a:lnTo>
                  <a:lnTo>
                    <a:pt x="194" y="565"/>
                  </a:lnTo>
                  <a:lnTo>
                    <a:pt x="189" y="564"/>
                  </a:lnTo>
                  <a:lnTo>
                    <a:pt x="184" y="562"/>
                  </a:lnTo>
                  <a:lnTo>
                    <a:pt x="180" y="560"/>
                  </a:lnTo>
                  <a:lnTo>
                    <a:pt x="176" y="557"/>
                  </a:lnTo>
                  <a:lnTo>
                    <a:pt x="172" y="555"/>
                  </a:lnTo>
                  <a:lnTo>
                    <a:pt x="168" y="553"/>
                  </a:lnTo>
                  <a:lnTo>
                    <a:pt x="161" y="548"/>
                  </a:lnTo>
                  <a:lnTo>
                    <a:pt x="156" y="543"/>
                  </a:lnTo>
                  <a:lnTo>
                    <a:pt x="152" y="539"/>
                  </a:lnTo>
                  <a:lnTo>
                    <a:pt x="151" y="538"/>
                  </a:lnTo>
                  <a:lnTo>
                    <a:pt x="138" y="525"/>
                  </a:lnTo>
                  <a:lnTo>
                    <a:pt x="135" y="523"/>
                  </a:lnTo>
                  <a:lnTo>
                    <a:pt x="128" y="518"/>
                  </a:lnTo>
                  <a:lnTo>
                    <a:pt x="121" y="516"/>
                  </a:lnTo>
                  <a:lnTo>
                    <a:pt x="118" y="520"/>
                  </a:lnTo>
                  <a:lnTo>
                    <a:pt x="118" y="530"/>
                  </a:lnTo>
                  <a:lnTo>
                    <a:pt x="119" y="539"/>
                  </a:lnTo>
                  <a:lnTo>
                    <a:pt x="118" y="545"/>
                  </a:lnTo>
                  <a:lnTo>
                    <a:pt x="112" y="546"/>
                  </a:lnTo>
                  <a:lnTo>
                    <a:pt x="107" y="542"/>
                  </a:lnTo>
                  <a:lnTo>
                    <a:pt x="104" y="536"/>
                  </a:lnTo>
                  <a:lnTo>
                    <a:pt x="98" y="532"/>
                  </a:lnTo>
                  <a:lnTo>
                    <a:pt x="86" y="530"/>
                  </a:lnTo>
                  <a:lnTo>
                    <a:pt x="74" y="527"/>
                  </a:lnTo>
                  <a:lnTo>
                    <a:pt x="44" y="492"/>
                  </a:lnTo>
                  <a:lnTo>
                    <a:pt x="42" y="492"/>
                  </a:lnTo>
                  <a:lnTo>
                    <a:pt x="37" y="489"/>
                  </a:lnTo>
                  <a:lnTo>
                    <a:pt x="31" y="486"/>
                  </a:lnTo>
                  <a:lnTo>
                    <a:pt x="23" y="481"/>
                  </a:lnTo>
                  <a:lnTo>
                    <a:pt x="16" y="478"/>
                  </a:lnTo>
                  <a:lnTo>
                    <a:pt x="12" y="474"/>
                  </a:lnTo>
                  <a:lnTo>
                    <a:pt x="7" y="470"/>
                  </a:lnTo>
                  <a:lnTo>
                    <a:pt x="2" y="462"/>
                  </a:lnTo>
                  <a:lnTo>
                    <a:pt x="0" y="450"/>
                  </a:lnTo>
                  <a:lnTo>
                    <a:pt x="1" y="439"/>
                  </a:lnTo>
                  <a:lnTo>
                    <a:pt x="5" y="428"/>
                  </a:lnTo>
                  <a:lnTo>
                    <a:pt x="10" y="420"/>
                  </a:lnTo>
                  <a:lnTo>
                    <a:pt x="14" y="415"/>
                  </a:lnTo>
                  <a:lnTo>
                    <a:pt x="16" y="409"/>
                  </a:lnTo>
                  <a:lnTo>
                    <a:pt x="18" y="400"/>
                  </a:lnTo>
                  <a:lnTo>
                    <a:pt x="22" y="392"/>
                  </a:lnTo>
                  <a:lnTo>
                    <a:pt x="25" y="384"/>
                  </a:lnTo>
                  <a:lnTo>
                    <a:pt x="30" y="377"/>
                  </a:lnTo>
                  <a:lnTo>
                    <a:pt x="37" y="373"/>
                  </a:lnTo>
                  <a:lnTo>
                    <a:pt x="46" y="372"/>
                  </a:lnTo>
                  <a:lnTo>
                    <a:pt x="48" y="368"/>
                  </a:lnTo>
                  <a:lnTo>
                    <a:pt x="53" y="359"/>
                  </a:lnTo>
                  <a:lnTo>
                    <a:pt x="60" y="350"/>
                  </a:lnTo>
                  <a:lnTo>
                    <a:pt x="67" y="344"/>
                  </a:lnTo>
                  <a:lnTo>
                    <a:pt x="59" y="319"/>
                  </a:lnTo>
                  <a:lnTo>
                    <a:pt x="60" y="317"/>
                  </a:lnTo>
                  <a:lnTo>
                    <a:pt x="60" y="315"/>
                  </a:lnTo>
                  <a:lnTo>
                    <a:pt x="60" y="311"/>
                  </a:lnTo>
                  <a:lnTo>
                    <a:pt x="57" y="306"/>
                  </a:lnTo>
                  <a:lnTo>
                    <a:pt x="52" y="299"/>
                  </a:lnTo>
                  <a:lnTo>
                    <a:pt x="51" y="292"/>
                  </a:lnTo>
                  <a:lnTo>
                    <a:pt x="53" y="286"/>
                  </a:lnTo>
                  <a:lnTo>
                    <a:pt x="59" y="283"/>
                  </a:lnTo>
                  <a:lnTo>
                    <a:pt x="67" y="277"/>
                  </a:lnTo>
                  <a:lnTo>
                    <a:pt x="75" y="267"/>
                  </a:lnTo>
                  <a:lnTo>
                    <a:pt x="82" y="255"/>
                  </a:lnTo>
                  <a:lnTo>
                    <a:pt x="86" y="247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5" y="233"/>
                  </a:lnTo>
                  <a:lnTo>
                    <a:pt x="92" y="226"/>
                  </a:lnTo>
                  <a:lnTo>
                    <a:pt x="86" y="215"/>
                  </a:lnTo>
                  <a:lnTo>
                    <a:pt x="84" y="200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08" y="179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21" y="173"/>
                  </a:lnTo>
                  <a:lnTo>
                    <a:pt x="129" y="163"/>
                  </a:lnTo>
                  <a:lnTo>
                    <a:pt x="138" y="150"/>
                  </a:lnTo>
                  <a:lnTo>
                    <a:pt x="143" y="140"/>
                  </a:lnTo>
                  <a:lnTo>
                    <a:pt x="145" y="134"/>
                  </a:lnTo>
                  <a:lnTo>
                    <a:pt x="148" y="131"/>
                  </a:lnTo>
                  <a:lnTo>
                    <a:pt x="150" y="130"/>
                  </a:lnTo>
                  <a:lnTo>
                    <a:pt x="151" y="130"/>
                  </a:lnTo>
                  <a:lnTo>
                    <a:pt x="171" y="132"/>
                  </a:lnTo>
                  <a:lnTo>
                    <a:pt x="173" y="127"/>
                  </a:lnTo>
                  <a:lnTo>
                    <a:pt x="179" y="117"/>
                  </a:lnTo>
                  <a:lnTo>
                    <a:pt x="187" y="107"/>
                  </a:lnTo>
                  <a:lnTo>
                    <a:pt x="197" y="98"/>
                  </a:lnTo>
                  <a:lnTo>
                    <a:pt x="204" y="96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8" y="70"/>
                  </a:lnTo>
                  <a:lnTo>
                    <a:pt x="225" y="63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8" y="62"/>
                  </a:lnTo>
                  <a:lnTo>
                    <a:pt x="242" y="63"/>
                  </a:lnTo>
                  <a:lnTo>
                    <a:pt x="250" y="65"/>
                  </a:lnTo>
                  <a:lnTo>
                    <a:pt x="261" y="68"/>
                  </a:lnTo>
                  <a:lnTo>
                    <a:pt x="270" y="70"/>
                  </a:lnTo>
                  <a:lnTo>
                    <a:pt x="273" y="71"/>
                  </a:lnTo>
                  <a:lnTo>
                    <a:pt x="278" y="88"/>
                  </a:lnTo>
                  <a:lnTo>
                    <a:pt x="277" y="89"/>
                  </a:lnTo>
                  <a:lnTo>
                    <a:pt x="276" y="94"/>
                  </a:lnTo>
                  <a:lnTo>
                    <a:pt x="278" y="100"/>
                  </a:lnTo>
                  <a:lnTo>
                    <a:pt x="284" y="107"/>
                  </a:lnTo>
                  <a:lnTo>
                    <a:pt x="294" y="112"/>
                  </a:lnTo>
                  <a:lnTo>
                    <a:pt x="306" y="115"/>
                  </a:lnTo>
                  <a:lnTo>
                    <a:pt x="314" y="113"/>
                  </a:lnTo>
                  <a:lnTo>
                    <a:pt x="317" y="107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8" y="89"/>
                  </a:lnTo>
                  <a:lnTo>
                    <a:pt x="326" y="86"/>
                  </a:lnTo>
                  <a:lnTo>
                    <a:pt x="337" y="81"/>
                  </a:lnTo>
                  <a:lnTo>
                    <a:pt x="342" y="77"/>
                  </a:lnTo>
                  <a:lnTo>
                    <a:pt x="346" y="72"/>
                  </a:lnTo>
                  <a:lnTo>
                    <a:pt x="347" y="66"/>
                  </a:lnTo>
                  <a:lnTo>
                    <a:pt x="348" y="55"/>
                  </a:lnTo>
                  <a:lnTo>
                    <a:pt x="351" y="36"/>
                  </a:lnTo>
                  <a:lnTo>
                    <a:pt x="352" y="19"/>
                  </a:lnTo>
                  <a:lnTo>
                    <a:pt x="353" y="12"/>
                  </a:lnTo>
                  <a:lnTo>
                    <a:pt x="356" y="10"/>
                  </a:lnTo>
                  <a:lnTo>
                    <a:pt x="366" y="6"/>
                  </a:lnTo>
                  <a:lnTo>
                    <a:pt x="376" y="4"/>
                  </a:lnTo>
                  <a:lnTo>
                    <a:pt x="385" y="7"/>
                  </a:lnTo>
                  <a:lnTo>
                    <a:pt x="392" y="12"/>
                  </a:lnTo>
                  <a:lnTo>
                    <a:pt x="397" y="13"/>
                  </a:lnTo>
                  <a:lnTo>
                    <a:pt x="401" y="12"/>
                  </a:lnTo>
                  <a:lnTo>
                    <a:pt x="406" y="7"/>
                  </a:lnTo>
                  <a:lnTo>
                    <a:pt x="412" y="3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9" y="4"/>
                  </a:lnTo>
                  <a:lnTo>
                    <a:pt x="432" y="6"/>
                  </a:lnTo>
                  <a:lnTo>
                    <a:pt x="437" y="7"/>
                  </a:lnTo>
                  <a:lnTo>
                    <a:pt x="440" y="10"/>
                  </a:lnTo>
                  <a:lnTo>
                    <a:pt x="445" y="11"/>
                  </a:lnTo>
                  <a:lnTo>
                    <a:pt x="450" y="13"/>
                  </a:lnTo>
                  <a:lnTo>
                    <a:pt x="455" y="15"/>
                  </a:lnTo>
                  <a:lnTo>
                    <a:pt x="461" y="18"/>
                  </a:lnTo>
                  <a:lnTo>
                    <a:pt x="469" y="20"/>
                  </a:lnTo>
                  <a:lnTo>
                    <a:pt x="477" y="22"/>
                  </a:lnTo>
                  <a:lnTo>
                    <a:pt x="484" y="25"/>
                  </a:lnTo>
                  <a:lnTo>
                    <a:pt x="490" y="27"/>
                  </a:lnTo>
                  <a:lnTo>
                    <a:pt x="496" y="28"/>
                  </a:lnTo>
                  <a:lnTo>
                    <a:pt x="500" y="30"/>
                  </a:lnTo>
                  <a:lnTo>
                    <a:pt x="504" y="30"/>
                  </a:lnTo>
                  <a:lnTo>
                    <a:pt x="507" y="30"/>
                  </a:lnTo>
                  <a:lnTo>
                    <a:pt x="511" y="30"/>
                  </a:lnTo>
                  <a:lnTo>
                    <a:pt x="515" y="29"/>
                  </a:lnTo>
                  <a:lnTo>
                    <a:pt x="522" y="30"/>
                  </a:lnTo>
                  <a:lnTo>
                    <a:pt x="529" y="32"/>
                  </a:lnTo>
                  <a:lnTo>
                    <a:pt x="537" y="35"/>
                  </a:lnTo>
                  <a:lnTo>
                    <a:pt x="544" y="38"/>
                  </a:lnTo>
                  <a:lnTo>
                    <a:pt x="549" y="43"/>
                  </a:lnTo>
                  <a:lnTo>
                    <a:pt x="550" y="49"/>
                  </a:lnTo>
                  <a:lnTo>
                    <a:pt x="547" y="56"/>
                  </a:lnTo>
                  <a:lnTo>
                    <a:pt x="549" y="59"/>
                  </a:lnTo>
                  <a:lnTo>
                    <a:pt x="555" y="66"/>
                  </a:lnTo>
                  <a:lnTo>
                    <a:pt x="560" y="78"/>
                  </a:lnTo>
                  <a:lnTo>
                    <a:pt x="562" y="92"/>
                  </a:lnTo>
                  <a:lnTo>
                    <a:pt x="562" y="101"/>
                  </a:lnTo>
                  <a:lnTo>
                    <a:pt x="566" y="105"/>
                  </a:lnTo>
                  <a:lnTo>
                    <a:pt x="573" y="108"/>
                  </a:lnTo>
                  <a:lnTo>
                    <a:pt x="585" y="109"/>
                  </a:lnTo>
                  <a:lnTo>
                    <a:pt x="596" y="111"/>
                  </a:lnTo>
                  <a:lnTo>
                    <a:pt x="603" y="115"/>
                  </a:lnTo>
                  <a:lnTo>
                    <a:pt x="610" y="119"/>
                  </a:lnTo>
                  <a:lnTo>
                    <a:pt x="618" y="124"/>
                  </a:lnTo>
                  <a:lnTo>
                    <a:pt x="623" y="126"/>
                  </a:lnTo>
                  <a:lnTo>
                    <a:pt x="628" y="130"/>
                  </a:lnTo>
                  <a:lnTo>
                    <a:pt x="634" y="132"/>
                  </a:lnTo>
                  <a:lnTo>
                    <a:pt x="640" y="134"/>
                  </a:lnTo>
                  <a:lnTo>
                    <a:pt x="646" y="136"/>
                  </a:lnTo>
                  <a:lnTo>
                    <a:pt x="651" y="140"/>
                  </a:lnTo>
                  <a:lnTo>
                    <a:pt x="655" y="145"/>
                  </a:lnTo>
                  <a:lnTo>
                    <a:pt x="658" y="150"/>
                  </a:lnTo>
                  <a:lnTo>
                    <a:pt x="662" y="155"/>
                  </a:lnTo>
                  <a:lnTo>
                    <a:pt x="668" y="160"/>
                  </a:lnTo>
                  <a:lnTo>
                    <a:pt x="672" y="164"/>
                  </a:lnTo>
                  <a:lnTo>
                    <a:pt x="678" y="168"/>
                  </a:lnTo>
                  <a:lnTo>
                    <a:pt x="684" y="171"/>
                  </a:lnTo>
                  <a:lnTo>
                    <a:pt x="688" y="175"/>
                  </a:lnTo>
                  <a:lnTo>
                    <a:pt x="692" y="178"/>
                  </a:lnTo>
                  <a:lnTo>
                    <a:pt x="694" y="183"/>
                  </a:lnTo>
                  <a:lnTo>
                    <a:pt x="696" y="187"/>
                  </a:lnTo>
                  <a:lnTo>
                    <a:pt x="701" y="192"/>
                  </a:lnTo>
                  <a:lnTo>
                    <a:pt x="706" y="196"/>
                  </a:lnTo>
                  <a:lnTo>
                    <a:pt x="713" y="201"/>
                  </a:lnTo>
                  <a:lnTo>
                    <a:pt x="718" y="206"/>
                  </a:lnTo>
                  <a:lnTo>
                    <a:pt x="725" y="211"/>
                  </a:lnTo>
                  <a:lnTo>
                    <a:pt x="731" y="217"/>
                  </a:lnTo>
                  <a:lnTo>
                    <a:pt x="736" y="224"/>
                  </a:lnTo>
                  <a:lnTo>
                    <a:pt x="738" y="224"/>
                  </a:lnTo>
                  <a:lnTo>
                    <a:pt x="744" y="224"/>
                  </a:lnTo>
                  <a:lnTo>
                    <a:pt x="752" y="226"/>
                  </a:lnTo>
                  <a:lnTo>
                    <a:pt x="759" y="229"/>
                  </a:lnTo>
                  <a:lnTo>
                    <a:pt x="762" y="232"/>
                  </a:lnTo>
                  <a:lnTo>
                    <a:pt x="764" y="233"/>
                  </a:lnTo>
                  <a:lnTo>
                    <a:pt x="766" y="234"/>
                  </a:lnTo>
                  <a:lnTo>
                    <a:pt x="766" y="234"/>
                  </a:lnTo>
                  <a:lnTo>
                    <a:pt x="789" y="241"/>
                  </a:lnTo>
                  <a:lnTo>
                    <a:pt x="791" y="243"/>
                  </a:lnTo>
                  <a:lnTo>
                    <a:pt x="799" y="247"/>
                  </a:lnTo>
                  <a:lnTo>
                    <a:pt x="809" y="254"/>
                  </a:lnTo>
                  <a:lnTo>
                    <a:pt x="822" y="262"/>
                  </a:lnTo>
                  <a:lnTo>
                    <a:pt x="829" y="267"/>
                  </a:lnTo>
                  <a:lnTo>
                    <a:pt x="835" y="273"/>
                  </a:lnTo>
                  <a:lnTo>
                    <a:pt x="841" y="277"/>
                  </a:lnTo>
                  <a:lnTo>
                    <a:pt x="846" y="283"/>
                  </a:lnTo>
                  <a:lnTo>
                    <a:pt x="851" y="289"/>
                  </a:lnTo>
                  <a:lnTo>
                    <a:pt x="857" y="296"/>
                  </a:lnTo>
                  <a:lnTo>
                    <a:pt x="861" y="301"/>
                  </a:lnTo>
                  <a:lnTo>
                    <a:pt x="866" y="308"/>
                  </a:lnTo>
                  <a:lnTo>
                    <a:pt x="873" y="321"/>
                  </a:lnTo>
                  <a:lnTo>
                    <a:pt x="875" y="331"/>
                  </a:lnTo>
                  <a:lnTo>
                    <a:pt x="875" y="339"/>
                  </a:lnTo>
                  <a:lnTo>
                    <a:pt x="875" y="342"/>
                  </a:lnTo>
                  <a:lnTo>
                    <a:pt x="879" y="344"/>
                  </a:lnTo>
                  <a:lnTo>
                    <a:pt x="885" y="350"/>
                  </a:lnTo>
                  <a:lnTo>
                    <a:pt x="891" y="357"/>
                  </a:lnTo>
                  <a:lnTo>
                    <a:pt x="895" y="365"/>
                  </a:lnTo>
                  <a:lnTo>
                    <a:pt x="898" y="367"/>
                  </a:lnTo>
                  <a:lnTo>
                    <a:pt x="906" y="372"/>
                  </a:lnTo>
                  <a:lnTo>
                    <a:pt x="915" y="374"/>
                  </a:lnTo>
                  <a:lnTo>
                    <a:pt x="924" y="372"/>
                  </a:lnTo>
                  <a:lnTo>
                    <a:pt x="929" y="367"/>
                  </a:lnTo>
                  <a:lnTo>
                    <a:pt x="935" y="365"/>
                  </a:lnTo>
                  <a:lnTo>
                    <a:pt x="942" y="364"/>
                  </a:lnTo>
                  <a:lnTo>
                    <a:pt x="949" y="365"/>
                  </a:lnTo>
                  <a:lnTo>
                    <a:pt x="956" y="365"/>
                  </a:lnTo>
                  <a:lnTo>
                    <a:pt x="960" y="360"/>
                  </a:lnTo>
                  <a:lnTo>
                    <a:pt x="964" y="354"/>
                  </a:lnTo>
                  <a:lnTo>
                    <a:pt x="969" y="349"/>
                  </a:lnTo>
                  <a:lnTo>
                    <a:pt x="974" y="343"/>
                  </a:lnTo>
                  <a:lnTo>
                    <a:pt x="981" y="338"/>
                  </a:lnTo>
                  <a:lnTo>
                    <a:pt x="989" y="336"/>
                  </a:lnTo>
                  <a:lnTo>
                    <a:pt x="1000" y="336"/>
                  </a:lnTo>
                  <a:lnTo>
                    <a:pt x="1005" y="337"/>
                  </a:lnTo>
                  <a:lnTo>
                    <a:pt x="1012" y="339"/>
                  </a:lnTo>
                  <a:lnTo>
                    <a:pt x="1018" y="341"/>
                  </a:lnTo>
                  <a:lnTo>
                    <a:pt x="1024" y="343"/>
                  </a:lnTo>
                  <a:lnTo>
                    <a:pt x="1030" y="345"/>
                  </a:lnTo>
                  <a:lnTo>
                    <a:pt x="1034" y="347"/>
                  </a:lnTo>
                  <a:lnTo>
                    <a:pt x="1037" y="349"/>
                  </a:lnTo>
                  <a:lnTo>
                    <a:pt x="1038" y="349"/>
                  </a:lnTo>
                  <a:lnTo>
                    <a:pt x="1063" y="369"/>
                  </a:lnTo>
                  <a:lnTo>
                    <a:pt x="1063" y="405"/>
                  </a:lnTo>
                  <a:lnTo>
                    <a:pt x="1061" y="406"/>
                  </a:lnTo>
                  <a:lnTo>
                    <a:pt x="1056" y="410"/>
                  </a:lnTo>
                  <a:lnTo>
                    <a:pt x="1053" y="415"/>
                  </a:lnTo>
                  <a:lnTo>
                    <a:pt x="1053" y="422"/>
                  </a:lnTo>
                  <a:lnTo>
                    <a:pt x="1056" y="432"/>
                  </a:lnTo>
                  <a:lnTo>
                    <a:pt x="1058" y="441"/>
                  </a:lnTo>
                  <a:lnTo>
                    <a:pt x="1061" y="448"/>
                  </a:lnTo>
                  <a:lnTo>
                    <a:pt x="1061" y="451"/>
                  </a:lnTo>
                  <a:lnTo>
                    <a:pt x="1061" y="453"/>
                  </a:lnTo>
                  <a:lnTo>
                    <a:pt x="1062" y="457"/>
                  </a:lnTo>
                  <a:lnTo>
                    <a:pt x="1067" y="459"/>
                  </a:lnTo>
                  <a:lnTo>
                    <a:pt x="1073" y="458"/>
                  </a:lnTo>
                  <a:lnTo>
                    <a:pt x="1083" y="457"/>
                  </a:lnTo>
                  <a:lnTo>
                    <a:pt x="1090" y="460"/>
                  </a:lnTo>
                  <a:lnTo>
                    <a:pt x="1094" y="464"/>
                  </a:lnTo>
                  <a:lnTo>
                    <a:pt x="1096" y="466"/>
                  </a:lnTo>
                  <a:lnTo>
                    <a:pt x="1128" y="474"/>
                  </a:lnTo>
                  <a:lnTo>
                    <a:pt x="1129" y="477"/>
                  </a:lnTo>
                  <a:lnTo>
                    <a:pt x="1130" y="481"/>
                  </a:lnTo>
                  <a:lnTo>
                    <a:pt x="1131" y="488"/>
                  </a:lnTo>
                  <a:lnTo>
                    <a:pt x="1132" y="494"/>
                  </a:lnTo>
                  <a:lnTo>
                    <a:pt x="1133" y="500"/>
                  </a:lnTo>
                  <a:lnTo>
                    <a:pt x="1137" y="505"/>
                  </a:lnTo>
                  <a:lnTo>
                    <a:pt x="1144" y="510"/>
                  </a:lnTo>
                  <a:lnTo>
                    <a:pt x="1153" y="510"/>
                  </a:lnTo>
                  <a:lnTo>
                    <a:pt x="1159" y="509"/>
                  </a:lnTo>
                  <a:lnTo>
                    <a:pt x="1166" y="509"/>
                  </a:lnTo>
                  <a:lnTo>
                    <a:pt x="1173" y="509"/>
                  </a:lnTo>
                  <a:lnTo>
                    <a:pt x="1179" y="510"/>
                  </a:lnTo>
                  <a:lnTo>
                    <a:pt x="1185" y="511"/>
                  </a:lnTo>
                  <a:lnTo>
                    <a:pt x="1190" y="515"/>
                  </a:lnTo>
                  <a:lnTo>
                    <a:pt x="1193" y="518"/>
                  </a:lnTo>
                  <a:lnTo>
                    <a:pt x="1193" y="523"/>
                  </a:lnTo>
                  <a:lnTo>
                    <a:pt x="1193" y="533"/>
                  </a:lnTo>
                  <a:lnTo>
                    <a:pt x="1198" y="541"/>
                  </a:lnTo>
                  <a:lnTo>
                    <a:pt x="1205" y="546"/>
                  </a:lnTo>
                  <a:lnTo>
                    <a:pt x="1214" y="548"/>
                  </a:lnTo>
                  <a:lnTo>
                    <a:pt x="1221" y="549"/>
                  </a:lnTo>
                  <a:lnTo>
                    <a:pt x="1226" y="550"/>
                  </a:lnTo>
                  <a:lnTo>
                    <a:pt x="1230" y="551"/>
                  </a:lnTo>
                  <a:lnTo>
                    <a:pt x="1237" y="553"/>
                  </a:lnTo>
                  <a:lnTo>
                    <a:pt x="1245" y="551"/>
                  </a:lnTo>
                  <a:lnTo>
                    <a:pt x="1251" y="548"/>
                  </a:lnTo>
                  <a:lnTo>
                    <a:pt x="1257" y="547"/>
                  </a:lnTo>
                  <a:lnTo>
                    <a:pt x="1265" y="548"/>
                  </a:lnTo>
                  <a:lnTo>
                    <a:pt x="1272" y="549"/>
                  </a:lnTo>
                  <a:lnTo>
                    <a:pt x="1275" y="547"/>
                  </a:lnTo>
                  <a:lnTo>
                    <a:pt x="1277" y="542"/>
                  </a:lnTo>
                  <a:lnTo>
                    <a:pt x="1281" y="535"/>
                  </a:lnTo>
                  <a:lnTo>
                    <a:pt x="1286" y="530"/>
                  </a:lnTo>
                  <a:lnTo>
                    <a:pt x="1291" y="526"/>
                  </a:lnTo>
                  <a:lnTo>
                    <a:pt x="1298" y="525"/>
                  </a:lnTo>
                  <a:lnTo>
                    <a:pt x="1306" y="525"/>
                  </a:lnTo>
                  <a:lnTo>
                    <a:pt x="1313" y="527"/>
                  </a:lnTo>
                  <a:lnTo>
                    <a:pt x="1319" y="533"/>
                  </a:lnTo>
                  <a:lnTo>
                    <a:pt x="1322" y="542"/>
                  </a:lnTo>
                  <a:lnTo>
                    <a:pt x="1324" y="556"/>
                  </a:lnTo>
                  <a:lnTo>
                    <a:pt x="1321" y="570"/>
                  </a:lnTo>
                  <a:lnTo>
                    <a:pt x="1318" y="580"/>
                  </a:lnTo>
                  <a:lnTo>
                    <a:pt x="1313" y="590"/>
                  </a:lnTo>
                  <a:lnTo>
                    <a:pt x="1311" y="596"/>
                  </a:lnTo>
                  <a:lnTo>
                    <a:pt x="1310" y="606"/>
                  </a:lnTo>
                  <a:lnTo>
                    <a:pt x="1310" y="617"/>
                  </a:lnTo>
                  <a:lnTo>
                    <a:pt x="1312" y="626"/>
                  </a:lnTo>
                  <a:lnTo>
                    <a:pt x="1321" y="626"/>
                  </a:lnTo>
                  <a:lnTo>
                    <a:pt x="1331" y="623"/>
                  </a:lnTo>
                  <a:lnTo>
                    <a:pt x="1336" y="625"/>
                  </a:lnTo>
                  <a:lnTo>
                    <a:pt x="1340" y="632"/>
                  </a:lnTo>
                  <a:lnTo>
                    <a:pt x="1347" y="639"/>
                  </a:lnTo>
                  <a:lnTo>
                    <a:pt x="1357" y="643"/>
                  </a:lnTo>
                  <a:lnTo>
                    <a:pt x="1367" y="641"/>
                  </a:lnTo>
                  <a:lnTo>
                    <a:pt x="1375" y="638"/>
                  </a:lnTo>
                  <a:lnTo>
                    <a:pt x="1380" y="631"/>
                  </a:lnTo>
                  <a:lnTo>
                    <a:pt x="1382" y="628"/>
                  </a:lnTo>
                  <a:lnTo>
                    <a:pt x="1386" y="625"/>
                  </a:lnTo>
                  <a:lnTo>
                    <a:pt x="1390" y="624"/>
                  </a:lnTo>
                  <a:lnTo>
                    <a:pt x="1396" y="623"/>
                  </a:lnTo>
                  <a:lnTo>
                    <a:pt x="1402" y="623"/>
                  </a:lnTo>
                  <a:lnTo>
                    <a:pt x="1408" y="623"/>
                  </a:lnTo>
                  <a:lnTo>
                    <a:pt x="1414" y="623"/>
                  </a:lnTo>
                  <a:lnTo>
                    <a:pt x="1418" y="623"/>
                  </a:lnTo>
                  <a:lnTo>
                    <a:pt x="1422" y="624"/>
                  </a:lnTo>
                  <a:lnTo>
                    <a:pt x="1426" y="625"/>
                  </a:lnTo>
                  <a:lnTo>
                    <a:pt x="1431" y="629"/>
                  </a:lnTo>
                  <a:lnTo>
                    <a:pt x="1435" y="632"/>
                  </a:lnTo>
                  <a:lnTo>
                    <a:pt x="1440" y="636"/>
                  </a:lnTo>
                  <a:lnTo>
                    <a:pt x="1446" y="639"/>
                  </a:lnTo>
                  <a:lnTo>
                    <a:pt x="1450" y="643"/>
                  </a:lnTo>
                  <a:lnTo>
                    <a:pt x="1456" y="646"/>
                  </a:lnTo>
                  <a:lnTo>
                    <a:pt x="1467" y="651"/>
                  </a:lnTo>
                  <a:lnTo>
                    <a:pt x="1472" y="653"/>
                  </a:lnTo>
                  <a:lnTo>
                    <a:pt x="1478" y="658"/>
                  </a:lnTo>
                  <a:lnTo>
                    <a:pt x="1485" y="664"/>
                  </a:lnTo>
                  <a:lnTo>
                    <a:pt x="1493" y="674"/>
                  </a:lnTo>
                  <a:lnTo>
                    <a:pt x="1502" y="681"/>
                  </a:lnTo>
                  <a:lnTo>
                    <a:pt x="1510" y="686"/>
                  </a:lnTo>
                  <a:lnTo>
                    <a:pt x="1515" y="692"/>
                  </a:lnTo>
                  <a:lnTo>
                    <a:pt x="1516" y="699"/>
                  </a:lnTo>
                  <a:lnTo>
                    <a:pt x="1518" y="708"/>
                  </a:lnTo>
                  <a:lnTo>
                    <a:pt x="1522" y="717"/>
                  </a:lnTo>
                  <a:lnTo>
                    <a:pt x="1528" y="723"/>
                  </a:lnTo>
                  <a:lnTo>
                    <a:pt x="1535" y="728"/>
                  </a:lnTo>
                  <a:lnTo>
                    <a:pt x="1538" y="735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42" y="743"/>
                  </a:lnTo>
                  <a:lnTo>
                    <a:pt x="1546" y="744"/>
                  </a:lnTo>
                  <a:lnTo>
                    <a:pt x="1551" y="744"/>
                  </a:lnTo>
                  <a:lnTo>
                    <a:pt x="1557" y="744"/>
                  </a:lnTo>
                  <a:lnTo>
                    <a:pt x="1561" y="743"/>
                  </a:lnTo>
                  <a:lnTo>
                    <a:pt x="1563" y="739"/>
                  </a:lnTo>
                  <a:lnTo>
                    <a:pt x="1563" y="735"/>
                  </a:lnTo>
                  <a:lnTo>
                    <a:pt x="1559" y="728"/>
                  </a:lnTo>
                  <a:lnTo>
                    <a:pt x="1550" y="714"/>
                  </a:lnTo>
                  <a:lnTo>
                    <a:pt x="1546" y="706"/>
                  </a:lnTo>
                  <a:lnTo>
                    <a:pt x="1547" y="701"/>
                  </a:lnTo>
                  <a:lnTo>
                    <a:pt x="1551" y="694"/>
                  </a:lnTo>
                  <a:lnTo>
                    <a:pt x="1554" y="689"/>
                  </a:lnTo>
                  <a:lnTo>
                    <a:pt x="1557" y="685"/>
                  </a:lnTo>
                  <a:lnTo>
                    <a:pt x="1559" y="682"/>
                  </a:lnTo>
                  <a:lnTo>
                    <a:pt x="1563" y="677"/>
                  </a:lnTo>
                  <a:lnTo>
                    <a:pt x="1570" y="673"/>
                  </a:lnTo>
                  <a:lnTo>
                    <a:pt x="1577" y="669"/>
                  </a:lnTo>
                  <a:lnTo>
                    <a:pt x="1582" y="671"/>
                  </a:lnTo>
                  <a:lnTo>
                    <a:pt x="1584" y="679"/>
                  </a:lnTo>
                  <a:lnTo>
                    <a:pt x="1585" y="689"/>
                  </a:lnTo>
                  <a:lnTo>
                    <a:pt x="1590" y="696"/>
                  </a:lnTo>
                  <a:lnTo>
                    <a:pt x="1593" y="700"/>
                  </a:lnTo>
                  <a:lnTo>
                    <a:pt x="1595" y="705"/>
                  </a:lnTo>
                  <a:lnTo>
                    <a:pt x="1595" y="711"/>
                  </a:lnTo>
                  <a:lnTo>
                    <a:pt x="1595" y="714"/>
                  </a:lnTo>
                  <a:lnTo>
                    <a:pt x="1597" y="719"/>
                  </a:lnTo>
                  <a:lnTo>
                    <a:pt x="1601" y="721"/>
                  </a:lnTo>
                  <a:lnTo>
                    <a:pt x="1610" y="723"/>
                  </a:lnTo>
                  <a:lnTo>
                    <a:pt x="1619" y="727"/>
                  </a:lnTo>
                  <a:lnTo>
                    <a:pt x="1627" y="731"/>
                  </a:lnTo>
                  <a:lnTo>
                    <a:pt x="1635" y="736"/>
                  </a:lnTo>
                  <a:lnTo>
                    <a:pt x="1643" y="739"/>
                  </a:lnTo>
                  <a:lnTo>
                    <a:pt x="1650" y="743"/>
                  </a:lnTo>
                  <a:lnTo>
                    <a:pt x="1656" y="742"/>
                  </a:lnTo>
                  <a:lnTo>
                    <a:pt x="1658" y="736"/>
                  </a:lnTo>
                  <a:lnTo>
                    <a:pt x="1658" y="728"/>
                  </a:lnTo>
                  <a:lnTo>
                    <a:pt x="1658" y="721"/>
                  </a:lnTo>
                  <a:lnTo>
                    <a:pt x="1659" y="716"/>
                  </a:lnTo>
                  <a:lnTo>
                    <a:pt x="1664" y="713"/>
                  </a:lnTo>
                  <a:lnTo>
                    <a:pt x="1670" y="707"/>
                  </a:lnTo>
                  <a:lnTo>
                    <a:pt x="1675" y="701"/>
                  </a:lnTo>
                  <a:lnTo>
                    <a:pt x="1680" y="697"/>
                  </a:lnTo>
                  <a:lnTo>
                    <a:pt x="1681" y="694"/>
                  </a:lnTo>
                  <a:lnTo>
                    <a:pt x="1684" y="696"/>
                  </a:lnTo>
                  <a:lnTo>
                    <a:pt x="1691" y="697"/>
                  </a:lnTo>
                  <a:lnTo>
                    <a:pt x="1699" y="696"/>
                  </a:lnTo>
                  <a:lnTo>
                    <a:pt x="1706" y="692"/>
                  </a:lnTo>
                  <a:lnTo>
                    <a:pt x="1712" y="687"/>
                  </a:lnTo>
                  <a:lnTo>
                    <a:pt x="1718" y="684"/>
                  </a:lnTo>
                  <a:lnTo>
                    <a:pt x="1723" y="685"/>
                  </a:lnTo>
                  <a:lnTo>
                    <a:pt x="1727" y="690"/>
                  </a:lnTo>
                  <a:lnTo>
                    <a:pt x="1729" y="696"/>
                  </a:lnTo>
                  <a:lnTo>
                    <a:pt x="1731" y="699"/>
                  </a:lnTo>
                  <a:lnTo>
                    <a:pt x="1734" y="701"/>
                  </a:lnTo>
                  <a:lnTo>
                    <a:pt x="1744" y="702"/>
                  </a:lnTo>
                  <a:lnTo>
                    <a:pt x="1757" y="705"/>
                  </a:lnTo>
                  <a:lnTo>
                    <a:pt x="1765" y="708"/>
                  </a:lnTo>
                  <a:lnTo>
                    <a:pt x="1770" y="713"/>
                  </a:lnTo>
                  <a:lnTo>
                    <a:pt x="1776" y="717"/>
                  </a:lnTo>
                  <a:lnTo>
                    <a:pt x="1781" y="722"/>
                  </a:lnTo>
                  <a:lnTo>
                    <a:pt x="1788" y="724"/>
                  </a:lnTo>
                  <a:lnTo>
                    <a:pt x="1795" y="727"/>
                  </a:lnTo>
                  <a:lnTo>
                    <a:pt x="1803" y="728"/>
                  </a:lnTo>
                  <a:lnTo>
                    <a:pt x="1810" y="730"/>
                  </a:lnTo>
                  <a:lnTo>
                    <a:pt x="1816" y="735"/>
                  </a:lnTo>
                  <a:lnTo>
                    <a:pt x="1819" y="739"/>
                  </a:lnTo>
                  <a:lnTo>
                    <a:pt x="1824" y="743"/>
                  </a:lnTo>
                  <a:lnTo>
                    <a:pt x="1831" y="749"/>
                  </a:lnTo>
                  <a:lnTo>
                    <a:pt x="1839" y="754"/>
                  </a:lnTo>
                  <a:lnTo>
                    <a:pt x="1845" y="759"/>
                  </a:lnTo>
                  <a:lnTo>
                    <a:pt x="1847" y="761"/>
                  </a:lnTo>
                  <a:lnTo>
                    <a:pt x="1848" y="761"/>
                  </a:lnTo>
                  <a:lnTo>
                    <a:pt x="1851" y="761"/>
                  </a:lnTo>
                  <a:lnTo>
                    <a:pt x="1854" y="762"/>
                  </a:lnTo>
                  <a:lnTo>
                    <a:pt x="1860" y="762"/>
                  </a:lnTo>
                  <a:lnTo>
                    <a:pt x="1864" y="762"/>
                  </a:lnTo>
                  <a:lnTo>
                    <a:pt x="1871" y="764"/>
                  </a:lnTo>
                  <a:lnTo>
                    <a:pt x="1877" y="764"/>
                  </a:lnTo>
                  <a:lnTo>
                    <a:pt x="1883" y="764"/>
                  </a:lnTo>
                  <a:lnTo>
                    <a:pt x="1889" y="764"/>
                  </a:lnTo>
                  <a:lnTo>
                    <a:pt x="1897" y="764"/>
                  </a:lnTo>
                  <a:lnTo>
                    <a:pt x="1904" y="762"/>
                  </a:lnTo>
                  <a:lnTo>
                    <a:pt x="1912" y="762"/>
                  </a:lnTo>
                  <a:lnTo>
                    <a:pt x="1919" y="762"/>
                  </a:lnTo>
                  <a:lnTo>
                    <a:pt x="1924" y="761"/>
                  </a:lnTo>
                  <a:lnTo>
                    <a:pt x="1928" y="761"/>
                  </a:lnTo>
                  <a:lnTo>
                    <a:pt x="1929" y="761"/>
                  </a:lnTo>
                  <a:lnTo>
                    <a:pt x="1931" y="759"/>
                  </a:lnTo>
                  <a:lnTo>
                    <a:pt x="1936" y="756"/>
                  </a:lnTo>
                  <a:lnTo>
                    <a:pt x="1944" y="753"/>
                  </a:lnTo>
                  <a:lnTo>
                    <a:pt x="1954" y="757"/>
                  </a:lnTo>
                  <a:lnTo>
                    <a:pt x="1960" y="759"/>
                  </a:lnTo>
                  <a:lnTo>
                    <a:pt x="1965" y="761"/>
                  </a:lnTo>
                  <a:lnTo>
                    <a:pt x="1970" y="761"/>
                  </a:lnTo>
                  <a:lnTo>
                    <a:pt x="1975" y="761"/>
                  </a:lnTo>
                  <a:lnTo>
                    <a:pt x="1980" y="760"/>
                  </a:lnTo>
                  <a:lnTo>
                    <a:pt x="1984" y="760"/>
                  </a:lnTo>
                  <a:lnTo>
                    <a:pt x="1989" y="759"/>
                  </a:lnTo>
                  <a:lnTo>
                    <a:pt x="1992" y="759"/>
                  </a:lnTo>
                  <a:lnTo>
                    <a:pt x="2002" y="759"/>
                  </a:lnTo>
                  <a:lnTo>
                    <a:pt x="2011" y="759"/>
                  </a:lnTo>
                  <a:lnTo>
                    <a:pt x="2018" y="759"/>
                  </a:lnTo>
                  <a:lnTo>
                    <a:pt x="2021" y="75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01030" y="1364630"/>
              <a:ext cx="610742" cy="362821"/>
            </a:xfrm>
            <a:custGeom>
              <a:avLst/>
              <a:gdLst>
                <a:gd name="connsiteX0" fmla="*/ 521493 w 521493"/>
                <a:gd name="connsiteY0" fmla="*/ 171450 h 309563"/>
                <a:gd name="connsiteX1" fmla="*/ 514350 w 521493"/>
                <a:gd name="connsiteY1" fmla="*/ 178594 h 309563"/>
                <a:gd name="connsiteX2" fmla="*/ 507206 w 521493"/>
                <a:gd name="connsiteY2" fmla="*/ 180975 h 309563"/>
                <a:gd name="connsiteX3" fmla="*/ 504825 w 521493"/>
                <a:gd name="connsiteY3" fmla="*/ 188119 h 309563"/>
                <a:gd name="connsiteX4" fmla="*/ 497681 w 521493"/>
                <a:gd name="connsiteY4" fmla="*/ 192882 h 309563"/>
                <a:gd name="connsiteX5" fmla="*/ 488156 w 521493"/>
                <a:gd name="connsiteY5" fmla="*/ 197644 h 309563"/>
                <a:gd name="connsiteX6" fmla="*/ 478631 w 521493"/>
                <a:gd name="connsiteY6" fmla="*/ 200025 h 309563"/>
                <a:gd name="connsiteX7" fmla="*/ 471487 w 521493"/>
                <a:gd name="connsiteY7" fmla="*/ 202407 h 309563"/>
                <a:gd name="connsiteX8" fmla="*/ 461962 w 521493"/>
                <a:gd name="connsiteY8" fmla="*/ 216694 h 309563"/>
                <a:gd name="connsiteX9" fmla="*/ 459581 w 521493"/>
                <a:gd name="connsiteY9" fmla="*/ 223838 h 309563"/>
                <a:gd name="connsiteX10" fmla="*/ 445293 w 521493"/>
                <a:gd name="connsiteY10" fmla="*/ 228600 h 309563"/>
                <a:gd name="connsiteX11" fmla="*/ 431006 w 521493"/>
                <a:gd name="connsiteY11" fmla="*/ 233363 h 309563"/>
                <a:gd name="connsiteX12" fmla="*/ 421481 w 521493"/>
                <a:gd name="connsiteY12" fmla="*/ 235744 h 309563"/>
                <a:gd name="connsiteX13" fmla="*/ 416718 w 521493"/>
                <a:gd name="connsiteY13" fmla="*/ 242888 h 309563"/>
                <a:gd name="connsiteX14" fmla="*/ 409575 w 521493"/>
                <a:gd name="connsiteY14" fmla="*/ 245269 h 309563"/>
                <a:gd name="connsiteX15" fmla="*/ 402431 w 521493"/>
                <a:gd name="connsiteY15" fmla="*/ 250032 h 309563"/>
                <a:gd name="connsiteX16" fmla="*/ 397668 w 521493"/>
                <a:gd name="connsiteY16" fmla="*/ 257175 h 309563"/>
                <a:gd name="connsiteX17" fmla="*/ 390525 w 521493"/>
                <a:gd name="connsiteY17" fmla="*/ 259557 h 309563"/>
                <a:gd name="connsiteX18" fmla="*/ 376237 w 521493"/>
                <a:gd name="connsiteY18" fmla="*/ 266700 h 309563"/>
                <a:gd name="connsiteX19" fmla="*/ 361950 w 521493"/>
                <a:gd name="connsiteY19" fmla="*/ 276225 h 309563"/>
                <a:gd name="connsiteX20" fmla="*/ 354806 w 521493"/>
                <a:gd name="connsiteY20" fmla="*/ 278607 h 309563"/>
                <a:gd name="connsiteX21" fmla="*/ 347662 w 521493"/>
                <a:gd name="connsiteY21" fmla="*/ 283369 h 309563"/>
                <a:gd name="connsiteX22" fmla="*/ 328612 w 521493"/>
                <a:gd name="connsiteY22" fmla="*/ 288132 h 309563"/>
                <a:gd name="connsiteX23" fmla="*/ 319087 w 521493"/>
                <a:gd name="connsiteY23" fmla="*/ 292894 h 309563"/>
                <a:gd name="connsiteX24" fmla="*/ 295275 w 521493"/>
                <a:gd name="connsiteY24" fmla="*/ 300038 h 309563"/>
                <a:gd name="connsiteX25" fmla="*/ 280987 w 521493"/>
                <a:gd name="connsiteY25" fmla="*/ 304800 h 309563"/>
                <a:gd name="connsiteX26" fmla="*/ 254793 w 521493"/>
                <a:gd name="connsiteY26" fmla="*/ 309563 h 309563"/>
                <a:gd name="connsiteX27" fmla="*/ 226218 w 521493"/>
                <a:gd name="connsiteY27" fmla="*/ 302419 h 309563"/>
                <a:gd name="connsiteX28" fmla="*/ 207168 w 521493"/>
                <a:gd name="connsiteY28" fmla="*/ 297657 h 309563"/>
                <a:gd name="connsiteX29" fmla="*/ 192881 w 521493"/>
                <a:gd name="connsiteY29" fmla="*/ 295275 h 309563"/>
                <a:gd name="connsiteX30" fmla="*/ 178593 w 521493"/>
                <a:gd name="connsiteY30" fmla="*/ 290513 h 309563"/>
                <a:gd name="connsiteX31" fmla="*/ 169068 w 521493"/>
                <a:gd name="connsiteY31" fmla="*/ 288132 h 309563"/>
                <a:gd name="connsiteX32" fmla="*/ 154781 w 521493"/>
                <a:gd name="connsiteY32" fmla="*/ 283369 h 309563"/>
                <a:gd name="connsiteX33" fmla="*/ 128587 w 521493"/>
                <a:gd name="connsiteY33" fmla="*/ 276225 h 309563"/>
                <a:gd name="connsiteX34" fmla="*/ 135731 w 521493"/>
                <a:gd name="connsiteY34" fmla="*/ 259557 h 309563"/>
                <a:gd name="connsiteX35" fmla="*/ 142875 w 521493"/>
                <a:gd name="connsiteY35" fmla="*/ 257175 h 309563"/>
                <a:gd name="connsiteX36" fmla="*/ 147637 w 521493"/>
                <a:gd name="connsiteY36" fmla="*/ 240507 h 309563"/>
                <a:gd name="connsiteX37" fmla="*/ 142875 w 521493"/>
                <a:gd name="connsiteY37" fmla="*/ 223838 h 309563"/>
                <a:gd name="connsiteX38" fmla="*/ 140493 w 521493"/>
                <a:gd name="connsiteY38" fmla="*/ 216694 h 309563"/>
                <a:gd name="connsiteX39" fmla="*/ 130968 w 521493"/>
                <a:gd name="connsiteY39" fmla="*/ 202407 h 309563"/>
                <a:gd name="connsiteX40" fmla="*/ 119062 w 521493"/>
                <a:gd name="connsiteY40" fmla="*/ 180975 h 309563"/>
                <a:gd name="connsiteX41" fmla="*/ 100012 w 521493"/>
                <a:gd name="connsiteY41" fmla="*/ 159544 h 309563"/>
                <a:gd name="connsiteX42" fmla="*/ 92868 w 521493"/>
                <a:gd name="connsiteY42" fmla="*/ 154782 h 309563"/>
                <a:gd name="connsiteX43" fmla="*/ 88106 w 521493"/>
                <a:gd name="connsiteY43" fmla="*/ 147638 h 309563"/>
                <a:gd name="connsiteX44" fmla="*/ 80962 w 521493"/>
                <a:gd name="connsiteY44" fmla="*/ 145257 h 309563"/>
                <a:gd name="connsiteX45" fmla="*/ 66675 w 521493"/>
                <a:gd name="connsiteY45" fmla="*/ 135732 h 309563"/>
                <a:gd name="connsiteX46" fmla="*/ 59531 w 521493"/>
                <a:gd name="connsiteY46" fmla="*/ 130969 h 309563"/>
                <a:gd name="connsiteX47" fmla="*/ 52387 w 521493"/>
                <a:gd name="connsiteY47" fmla="*/ 126207 h 309563"/>
                <a:gd name="connsiteX48" fmla="*/ 30956 w 521493"/>
                <a:gd name="connsiteY48" fmla="*/ 109538 h 309563"/>
                <a:gd name="connsiteX49" fmla="*/ 23812 w 521493"/>
                <a:gd name="connsiteY49" fmla="*/ 107157 h 309563"/>
                <a:gd name="connsiteX50" fmla="*/ 16668 w 521493"/>
                <a:gd name="connsiteY50" fmla="*/ 102394 h 309563"/>
                <a:gd name="connsiteX51" fmla="*/ 2381 w 521493"/>
                <a:gd name="connsiteY51" fmla="*/ 97632 h 309563"/>
                <a:gd name="connsiteX52" fmla="*/ 0 w 521493"/>
                <a:gd name="connsiteY52" fmla="*/ 90488 h 309563"/>
                <a:gd name="connsiteX53" fmla="*/ 2381 w 521493"/>
                <a:gd name="connsiteY53" fmla="*/ 80963 h 309563"/>
                <a:gd name="connsiteX54" fmla="*/ 23812 w 521493"/>
                <a:gd name="connsiteY54" fmla="*/ 69057 h 309563"/>
                <a:gd name="connsiteX55" fmla="*/ 30956 w 521493"/>
                <a:gd name="connsiteY55" fmla="*/ 64294 h 309563"/>
                <a:gd name="connsiteX56" fmla="*/ 45243 w 521493"/>
                <a:gd name="connsiteY56" fmla="*/ 52388 h 309563"/>
                <a:gd name="connsiteX57" fmla="*/ 64293 w 521493"/>
                <a:gd name="connsiteY57" fmla="*/ 35719 h 309563"/>
                <a:gd name="connsiteX58" fmla="*/ 80962 w 521493"/>
                <a:gd name="connsiteY58" fmla="*/ 23813 h 309563"/>
                <a:gd name="connsiteX59" fmla="*/ 95250 w 521493"/>
                <a:gd name="connsiteY59" fmla="*/ 19050 h 309563"/>
                <a:gd name="connsiteX60" fmla="*/ 104775 w 521493"/>
                <a:gd name="connsiteY60" fmla="*/ 14288 h 309563"/>
                <a:gd name="connsiteX61" fmla="*/ 164306 w 521493"/>
                <a:gd name="connsiteY61" fmla="*/ 11907 h 309563"/>
                <a:gd name="connsiteX62" fmla="*/ 178593 w 521493"/>
                <a:gd name="connsiteY62" fmla="*/ 9525 h 309563"/>
                <a:gd name="connsiteX63" fmla="*/ 192881 w 521493"/>
                <a:gd name="connsiteY63" fmla="*/ 4763 h 309563"/>
                <a:gd name="connsiteX64" fmla="*/ 200025 w 521493"/>
                <a:gd name="connsiteY64" fmla="*/ 2382 h 309563"/>
                <a:gd name="connsiteX65" fmla="*/ 226218 w 521493"/>
                <a:gd name="connsiteY65" fmla="*/ 0 h 309563"/>
                <a:gd name="connsiteX66" fmla="*/ 245268 w 521493"/>
                <a:gd name="connsiteY66" fmla="*/ 4763 h 309563"/>
                <a:gd name="connsiteX67" fmla="*/ 254793 w 521493"/>
                <a:gd name="connsiteY67" fmla="*/ 11907 h 309563"/>
                <a:gd name="connsiteX68" fmla="*/ 261937 w 521493"/>
                <a:gd name="connsiteY68" fmla="*/ 16669 h 309563"/>
                <a:gd name="connsiteX69" fmla="*/ 266700 w 521493"/>
                <a:gd name="connsiteY69" fmla="*/ 23813 h 309563"/>
                <a:gd name="connsiteX70" fmla="*/ 273843 w 521493"/>
                <a:gd name="connsiteY70" fmla="*/ 26194 h 309563"/>
                <a:gd name="connsiteX71" fmla="*/ 283368 w 521493"/>
                <a:gd name="connsiteY71" fmla="*/ 30957 h 309563"/>
                <a:gd name="connsiteX72" fmla="*/ 297656 w 521493"/>
                <a:gd name="connsiteY72" fmla="*/ 40482 h 309563"/>
                <a:gd name="connsiteX73" fmla="*/ 302418 w 521493"/>
                <a:gd name="connsiteY73" fmla="*/ 47625 h 309563"/>
                <a:gd name="connsiteX74" fmla="*/ 309562 w 521493"/>
                <a:gd name="connsiteY74" fmla="*/ 50007 h 309563"/>
                <a:gd name="connsiteX75" fmla="*/ 319087 w 521493"/>
                <a:gd name="connsiteY75" fmla="*/ 54769 h 309563"/>
                <a:gd name="connsiteX76" fmla="*/ 326231 w 521493"/>
                <a:gd name="connsiteY76" fmla="*/ 61913 h 309563"/>
                <a:gd name="connsiteX77" fmla="*/ 330993 w 521493"/>
                <a:gd name="connsiteY77" fmla="*/ 80963 h 309563"/>
                <a:gd name="connsiteX78" fmla="*/ 333375 w 521493"/>
                <a:gd name="connsiteY78" fmla="*/ 88107 h 309563"/>
                <a:gd name="connsiteX79" fmla="*/ 335756 w 521493"/>
                <a:gd name="connsiteY79" fmla="*/ 119063 h 309563"/>
                <a:gd name="connsiteX80" fmla="*/ 338137 w 521493"/>
                <a:gd name="connsiteY80" fmla="*/ 126207 h 309563"/>
                <a:gd name="connsiteX81" fmla="*/ 352425 w 521493"/>
                <a:gd name="connsiteY81" fmla="*/ 130969 h 309563"/>
                <a:gd name="connsiteX82" fmla="*/ 359568 w 521493"/>
                <a:gd name="connsiteY82" fmla="*/ 133350 h 309563"/>
                <a:gd name="connsiteX83" fmla="*/ 366712 w 521493"/>
                <a:gd name="connsiteY83" fmla="*/ 135732 h 309563"/>
                <a:gd name="connsiteX84" fmla="*/ 381000 w 521493"/>
                <a:gd name="connsiteY84" fmla="*/ 138113 h 309563"/>
                <a:gd name="connsiteX85" fmla="*/ 392906 w 521493"/>
                <a:gd name="connsiteY85" fmla="*/ 142875 h 309563"/>
                <a:gd name="connsiteX86" fmla="*/ 421481 w 521493"/>
                <a:gd name="connsiteY86" fmla="*/ 145257 h 309563"/>
                <a:gd name="connsiteX87" fmla="*/ 433387 w 521493"/>
                <a:gd name="connsiteY87" fmla="*/ 147638 h 309563"/>
                <a:gd name="connsiteX88" fmla="*/ 442912 w 521493"/>
                <a:gd name="connsiteY88" fmla="*/ 152400 h 309563"/>
                <a:gd name="connsiteX89" fmla="*/ 464343 w 521493"/>
                <a:gd name="connsiteY89" fmla="*/ 157163 h 309563"/>
                <a:gd name="connsiteX90" fmla="*/ 504825 w 521493"/>
                <a:gd name="connsiteY90" fmla="*/ 164307 h 309563"/>
                <a:gd name="connsiteX91" fmla="*/ 521493 w 521493"/>
                <a:gd name="connsiteY91" fmla="*/ 17145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21493" h="309563">
                  <a:moveTo>
                    <a:pt x="521493" y="171450"/>
                  </a:moveTo>
                  <a:cubicBezTo>
                    <a:pt x="519112" y="173831"/>
                    <a:pt x="517152" y="176726"/>
                    <a:pt x="514350" y="178594"/>
                  </a:cubicBezTo>
                  <a:cubicBezTo>
                    <a:pt x="512261" y="179986"/>
                    <a:pt x="508981" y="179200"/>
                    <a:pt x="507206" y="180975"/>
                  </a:cubicBezTo>
                  <a:cubicBezTo>
                    <a:pt x="505431" y="182750"/>
                    <a:pt x="506393" y="186159"/>
                    <a:pt x="504825" y="188119"/>
                  </a:cubicBezTo>
                  <a:cubicBezTo>
                    <a:pt x="503037" y="190354"/>
                    <a:pt x="500166" y="191462"/>
                    <a:pt x="497681" y="192882"/>
                  </a:cubicBezTo>
                  <a:cubicBezTo>
                    <a:pt x="494599" y="194643"/>
                    <a:pt x="491480" y="196398"/>
                    <a:pt x="488156" y="197644"/>
                  </a:cubicBezTo>
                  <a:cubicBezTo>
                    <a:pt x="485092" y="198793"/>
                    <a:pt x="481778" y="199126"/>
                    <a:pt x="478631" y="200025"/>
                  </a:cubicBezTo>
                  <a:cubicBezTo>
                    <a:pt x="476217" y="200715"/>
                    <a:pt x="473868" y="201613"/>
                    <a:pt x="471487" y="202407"/>
                  </a:cubicBezTo>
                  <a:cubicBezTo>
                    <a:pt x="468312" y="207169"/>
                    <a:pt x="463772" y="211264"/>
                    <a:pt x="461962" y="216694"/>
                  </a:cubicBezTo>
                  <a:cubicBezTo>
                    <a:pt x="461168" y="219075"/>
                    <a:pt x="461624" y="222379"/>
                    <a:pt x="459581" y="223838"/>
                  </a:cubicBezTo>
                  <a:cubicBezTo>
                    <a:pt x="455496" y="226756"/>
                    <a:pt x="450056" y="227012"/>
                    <a:pt x="445293" y="228600"/>
                  </a:cubicBezTo>
                  <a:lnTo>
                    <a:pt x="431006" y="233363"/>
                  </a:lnTo>
                  <a:lnTo>
                    <a:pt x="421481" y="235744"/>
                  </a:lnTo>
                  <a:cubicBezTo>
                    <a:pt x="419893" y="238125"/>
                    <a:pt x="418953" y="241100"/>
                    <a:pt x="416718" y="242888"/>
                  </a:cubicBezTo>
                  <a:cubicBezTo>
                    <a:pt x="414758" y="244456"/>
                    <a:pt x="411820" y="244147"/>
                    <a:pt x="409575" y="245269"/>
                  </a:cubicBezTo>
                  <a:cubicBezTo>
                    <a:pt x="407015" y="246549"/>
                    <a:pt x="404812" y="248444"/>
                    <a:pt x="402431" y="250032"/>
                  </a:cubicBezTo>
                  <a:cubicBezTo>
                    <a:pt x="400843" y="252413"/>
                    <a:pt x="399903" y="255387"/>
                    <a:pt x="397668" y="257175"/>
                  </a:cubicBezTo>
                  <a:cubicBezTo>
                    <a:pt x="395708" y="258743"/>
                    <a:pt x="392770" y="258434"/>
                    <a:pt x="390525" y="259557"/>
                  </a:cubicBezTo>
                  <a:cubicBezTo>
                    <a:pt x="372071" y="268784"/>
                    <a:pt x="394184" y="260719"/>
                    <a:pt x="376237" y="266700"/>
                  </a:cubicBezTo>
                  <a:cubicBezTo>
                    <a:pt x="371475" y="269875"/>
                    <a:pt x="367380" y="274415"/>
                    <a:pt x="361950" y="276225"/>
                  </a:cubicBezTo>
                  <a:cubicBezTo>
                    <a:pt x="359569" y="277019"/>
                    <a:pt x="357051" y="277484"/>
                    <a:pt x="354806" y="278607"/>
                  </a:cubicBezTo>
                  <a:cubicBezTo>
                    <a:pt x="352246" y="279887"/>
                    <a:pt x="350352" y="282391"/>
                    <a:pt x="347662" y="283369"/>
                  </a:cubicBezTo>
                  <a:cubicBezTo>
                    <a:pt x="341511" y="285606"/>
                    <a:pt x="334467" y="285205"/>
                    <a:pt x="328612" y="288132"/>
                  </a:cubicBezTo>
                  <a:cubicBezTo>
                    <a:pt x="325437" y="289719"/>
                    <a:pt x="322383" y="291576"/>
                    <a:pt x="319087" y="292894"/>
                  </a:cubicBezTo>
                  <a:cubicBezTo>
                    <a:pt x="302245" y="299631"/>
                    <a:pt x="309312" y="295827"/>
                    <a:pt x="295275" y="300038"/>
                  </a:cubicBezTo>
                  <a:cubicBezTo>
                    <a:pt x="290466" y="301480"/>
                    <a:pt x="285910" y="303815"/>
                    <a:pt x="280987" y="304800"/>
                  </a:cubicBezTo>
                  <a:cubicBezTo>
                    <a:pt x="264346" y="308129"/>
                    <a:pt x="273073" y="306517"/>
                    <a:pt x="254793" y="309563"/>
                  </a:cubicBezTo>
                  <a:cubicBezTo>
                    <a:pt x="220201" y="299678"/>
                    <a:pt x="253620" y="308742"/>
                    <a:pt x="226218" y="302419"/>
                  </a:cubicBezTo>
                  <a:cubicBezTo>
                    <a:pt x="219840" y="300947"/>
                    <a:pt x="213624" y="298733"/>
                    <a:pt x="207168" y="297657"/>
                  </a:cubicBezTo>
                  <a:cubicBezTo>
                    <a:pt x="202406" y="296863"/>
                    <a:pt x="197565" y="296446"/>
                    <a:pt x="192881" y="295275"/>
                  </a:cubicBezTo>
                  <a:cubicBezTo>
                    <a:pt x="188011" y="294057"/>
                    <a:pt x="183463" y="291730"/>
                    <a:pt x="178593" y="290513"/>
                  </a:cubicBezTo>
                  <a:cubicBezTo>
                    <a:pt x="175418" y="289719"/>
                    <a:pt x="172203" y="289072"/>
                    <a:pt x="169068" y="288132"/>
                  </a:cubicBezTo>
                  <a:cubicBezTo>
                    <a:pt x="164260" y="286689"/>
                    <a:pt x="159651" y="284586"/>
                    <a:pt x="154781" y="283369"/>
                  </a:cubicBezTo>
                  <a:cubicBezTo>
                    <a:pt x="133296" y="277998"/>
                    <a:pt x="141940" y="280677"/>
                    <a:pt x="128587" y="276225"/>
                  </a:cubicBezTo>
                  <a:cubicBezTo>
                    <a:pt x="130017" y="270504"/>
                    <a:pt x="130591" y="263669"/>
                    <a:pt x="135731" y="259557"/>
                  </a:cubicBezTo>
                  <a:cubicBezTo>
                    <a:pt x="137691" y="257989"/>
                    <a:pt x="140494" y="257969"/>
                    <a:pt x="142875" y="257175"/>
                  </a:cubicBezTo>
                  <a:cubicBezTo>
                    <a:pt x="143834" y="254297"/>
                    <a:pt x="147851" y="242857"/>
                    <a:pt x="147637" y="240507"/>
                  </a:cubicBezTo>
                  <a:cubicBezTo>
                    <a:pt x="147114" y="234752"/>
                    <a:pt x="144535" y="229373"/>
                    <a:pt x="142875" y="223838"/>
                  </a:cubicBezTo>
                  <a:cubicBezTo>
                    <a:pt x="142154" y="221434"/>
                    <a:pt x="141712" y="218888"/>
                    <a:pt x="140493" y="216694"/>
                  </a:cubicBezTo>
                  <a:cubicBezTo>
                    <a:pt x="137713" y="211691"/>
                    <a:pt x="130968" y="202407"/>
                    <a:pt x="130968" y="202407"/>
                  </a:cubicBezTo>
                  <a:cubicBezTo>
                    <a:pt x="126777" y="189833"/>
                    <a:pt x="129979" y="197351"/>
                    <a:pt x="119062" y="180975"/>
                  </a:cubicBezTo>
                  <a:cubicBezTo>
                    <a:pt x="113337" y="172387"/>
                    <a:pt x="109797" y="166067"/>
                    <a:pt x="100012" y="159544"/>
                  </a:cubicBezTo>
                  <a:lnTo>
                    <a:pt x="92868" y="154782"/>
                  </a:lnTo>
                  <a:cubicBezTo>
                    <a:pt x="91281" y="152401"/>
                    <a:pt x="90341" y="149426"/>
                    <a:pt x="88106" y="147638"/>
                  </a:cubicBezTo>
                  <a:cubicBezTo>
                    <a:pt x="86146" y="146070"/>
                    <a:pt x="83156" y="146476"/>
                    <a:pt x="80962" y="145257"/>
                  </a:cubicBezTo>
                  <a:cubicBezTo>
                    <a:pt x="75959" y="142477"/>
                    <a:pt x="71437" y="138907"/>
                    <a:pt x="66675" y="135732"/>
                  </a:cubicBezTo>
                  <a:lnTo>
                    <a:pt x="59531" y="130969"/>
                  </a:lnTo>
                  <a:cubicBezTo>
                    <a:pt x="57150" y="129382"/>
                    <a:pt x="54411" y="128231"/>
                    <a:pt x="52387" y="126207"/>
                  </a:cubicBezTo>
                  <a:cubicBezTo>
                    <a:pt x="46224" y="120044"/>
                    <a:pt x="39499" y="112385"/>
                    <a:pt x="30956" y="109538"/>
                  </a:cubicBezTo>
                  <a:lnTo>
                    <a:pt x="23812" y="107157"/>
                  </a:lnTo>
                  <a:cubicBezTo>
                    <a:pt x="21431" y="105569"/>
                    <a:pt x="19283" y="103556"/>
                    <a:pt x="16668" y="102394"/>
                  </a:cubicBezTo>
                  <a:cubicBezTo>
                    <a:pt x="12081" y="100355"/>
                    <a:pt x="2381" y="97632"/>
                    <a:pt x="2381" y="97632"/>
                  </a:cubicBezTo>
                  <a:cubicBezTo>
                    <a:pt x="1587" y="95251"/>
                    <a:pt x="0" y="92998"/>
                    <a:pt x="0" y="90488"/>
                  </a:cubicBezTo>
                  <a:cubicBezTo>
                    <a:pt x="0" y="87215"/>
                    <a:pt x="226" y="83426"/>
                    <a:pt x="2381" y="80963"/>
                  </a:cubicBezTo>
                  <a:cubicBezTo>
                    <a:pt x="9124" y="73256"/>
                    <a:pt x="15462" y="71840"/>
                    <a:pt x="23812" y="69057"/>
                  </a:cubicBezTo>
                  <a:cubicBezTo>
                    <a:pt x="26193" y="67469"/>
                    <a:pt x="28757" y="66126"/>
                    <a:pt x="30956" y="64294"/>
                  </a:cubicBezTo>
                  <a:cubicBezTo>
                    <a:pt x="49288" y="49017"/>
                    <a:pt x="27510" y="64210"/>
                    <a:pt x="45243" y="52388"/>
                  </a:cubicBezTo>
                  <a:cubicBezTo>
                    <a:pt x="58738" y="32146"/>
                    <a:pt x="36511" y="63501"/>
                    <a:pt x="64293" y="35719"/>
                  </a:cubicBezTo>
                  <a:cubicBezTo>
                    <a:pt x="71965" y="28047"/>
                    <a:pt x="70513" y="27992"/>
                    <a:pt x="80962" y="23813"/>
                  </a:cubicBezTo>
                  <a:cubicBezTo>
                    <a:pt x="85623" y="21949"/>
                    <a:pt x="90760" y="21295"/>
                    <a:pt x="95250" y="19050"/>
                  </a:cubicBezTo>
                  <a:cubicBezTo>
                    <a:pt x="98425" y="17463"/>
                    <a:pt x="101244" y="14653"/>
                    <a:pt x="104775" y="14288"/>
                  </a:cubicBezTo>
                  <a:cubicBezTo>
                    <a:pt x="124529" y="12245"/>
                    <a:pt x="144462" y="12701"/>
                    <a:pt x="164306" y="11907"/>
                  </a:cubicBezTo>
                  <a:cubicBezTo>
                    <a:pt x="169068" y="11113"/>
                    <a:pt x="173909" y="10696"/>
                    <a:pt x="178593" y="9525"/>
                  </a:cubicBezTo>
                  <a:cubicBezTo>
                    <a:pt x="183463" y="8307"/>
                    <a:pt x="188118" y="6350"/>
                    <a:pt x="192881" y="4763"/>
                  </a:cubicBezTo>
                  <a:cubicBezTo>
                    <a:pt x="195262" y="3969"/>
                    <a:pt x="197525" y="2609"/>
                    <a:pt x="200025" y="2382"/>
                  </a:cubicBezTo>
                  <a:lnTo>
                    <a:pt x="226218" y="0"/>
                  </a:lnTo>
                  <a:cubicBezTo>
                    <a:pt x="229230" y="603"/>
                    <a:pt x="241327" y="2511"/>
                    <a:pt x="245268" y="4763"/>
                  </a:cubicBezTo>
                  <a:cubicBezTo>
                    <a:pt x="248714" y="6732"/>
                    <a:pt x="251563" y="9600"/>
                    <a:pt x="254793" y="11907"/>
                  </a:cubicBezTo>
                  <a:cubicBezTo>
                    <a:pt x="257122" y="13570"/>
                    <a:pt x="259556" y="15082"/>
                    <a:pt x="261937" y="16669"/>
                  </a:cubicBezTo>
                  <a:cubicBezTo>
                    <a:pt x="263525" y="19050"/>
                    <a:pt x="264465" y="22025"/>
                    <a:pt x="266700" y="23813"/>
                  </a:cubicBezTo>
                  <a:cubicBezTo>
                    <a:pt x="268660" y="25381"/>
                    <a:pt x="271536" y="25205"/>
                    <a:pt x="273843" y="26194"/>
                  </a:cubicBezTo>
                  <a:cubicBezTo>
                    <a:pt x="277106" y="27592"/>
                    <a:pt x="280324" y="29131"/>
                    <a:pt x="283368" y="30957"/>
                  </a:cubicBezTo>
                  <a:cubicBezTo>
                    <a:pt x="288276" y="33902"/>
                    <a:pt x="297656" y="40482"/>
                    <a:pt x="297656" y="40482"/>
                  </a:cubicBezTo>
                  <a:cubicBezTo>
                    <a:pt x="299243" y="42863"/>
                    <a:pt x="300183" y="45837"/>
                    <a:pt x="302418" y="47625"/>
                  </a:cubicBezTo>
                  <a:cubicBezTo>
                    <a:pt x="304378" y="49193"/>
                    <a:pt x="307255" y="49018"/>
                    <a:pt x="309562" y="50007"/>
                  </a:cubicBezTo>
                  <a:cubicBezTo>
                    <a:pt x="312825" y="51405"/>
                    <a:pt x="315912" y="53182"/>
                    <a:pt x="319087" y="54769"/>
                  </a:cubicBezTo>
                  <a:cubicBezTo>
                    <a:pt x="321468" y="57150"/>
                    <a:pt x="324837" y="58847"/>
                    <a:pt x="326231" y="61913"/>
                  </a:cubicBezTo>
                  <a:cubicBezTo>
                    <a:pt x="328939" y="67872"/>
                    <a:pt x="328923" y="74754"/>
                    <a:pt x="330993" y="80963"/>
                  </a:cubicBezTo>
                  <a:lnTo>
                    <a:pt x="333375" y="88107"/>
                  </a:lnTo>
                  <a:cubicBezTo>
                    <a:pt x="334169" y="98426"/>
                    <a:pt x="334472" y="108794"/>
                    <a:pt x="335756" y="119063"/>
                  </a:cubicBezTo>
                  <a:cubicBezTo>
                    <a:pt x="336067" y="121554"/>
                    <a:pt x="336094" y="124748"/>
                    <a:pt x="338137" y="126207"/>
                  </a:cubicBezTo>
                  <a:cubicBezTo>
                    <a:pt x="342222" y="129125"/>
                    <a:pt x="347662" y="129382"/>
                    <a:pt x="352425" y="130969"/>
                  </a:cubicBezTo>
                  <a:lnTo>
                    <a:pt x="359568" y="133350"/>
                  </a:lnTo>
                  <a:cubicBezTo>
                    <a:pt x="361949" y="134144"/>
                    <a:pt x="364236" y="135319"/>
                    <a:pt x="366712" y="135732"/>
                  </a:cubicBezTo>
                  <a:lnTo>
                    <a:pt x="381000" y="138113"/>
                  </a:lnTo>
                  <a:cubicBezTo>
                    <a:pt x="384969" y="139700"/>
                    <a:pt x="388697" y="142132"/>
                    <a:pt x="392906" y="142875"/>
                  </a:cubicBezTo>
                  <a:cubicBezTo>
                    <a:pt x="402319" y="144536"/>
                    <a:pt x="411988" y="144140"/>
                    <a:pt x="421481" y="145257"/>
                  </a:cubicBezTo>
                  <a:cubicBezTo>
                    <a:pt x="425501" y="145730"/>
                    <a:pt x="429418" y="146844"/>
                    <a:pt x="433387" y="147638"/>
                  </a:cubicBezTo>
                  <a:cubicBezTo>
                    <a:pt x="436562" y="149225"/>
                    <a:pt x="439588" y="151154"/>
                    <a:pt x="442912" y="152400"/>
                  </a:cubicBezTo>
                  <a:cubicBezTo>
                    <a:pt x="448625" y="154542"/>
                    <a:pt x="458797" y="155651"/>
                    <a:pt x="464343" y="157163"/>
                  </a:cubicBezTo>
                  <a:cubicBezTo>
                    <a:pt x="494484" y="165382"/>
                    <a:pt x="460471" y="160274"/>
                    <a:pt x="504825" y="164307"/>
                  </a:cubicBezTo>
                  <a:lnTo>
                    <a:pt x="521493" y="17145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+mj-lt"/>
              </a:rPr>
              <a:t>Thank you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81" y="258857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do our clients want to be in 2030?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55" y="1246011"/>
            <a:ext cx="6705600" cy="346920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Faster Growth</a:t>
            </a:r>
          </a:p>
          <a:p>
            <a:pPr lvl="1"/>
            <a:r>
              <a:rPr lang="en-US" sz="2000" dirty="0" smtClean="0"/>
              <a:t>Higher productivity</a:t>
            </a:r>
          </a:p>
          <a:p>
            <a:pPr lvl="1"/>
            <a:r>
              <a:rPr lang="en-US" sz="2000" dirty="0" smtClean="0"/>
              <a:t>Lagging areas</a:t>
            </a:r>
          </a:p>
          <a:p>
            <a:r>
              <a:rPr lang="en-US" sz="2800" dirty="0" smtClean="0"/>
              <a:t>Inclusiveness</a:t>
            </a:r>
          </a:p>
          <a:p>
            <a:pPr lvl="1"/>
            <a:r>
              <a:rPr lang="en-US" sz="2000" dirty="0" smtClean="0"/>
              <a:t>Women &amp; res. poor farmers</a:t>
            </a:r>
          </a:p>
          <a:p>
            <a:pPr lvl="1"/>
            <a:r>
              <a:rPr lang="en-US" sz="2000" dirty="0" smtClean="0"/>
              <a:t>Economic opportunity</a:t>
            </a:r>
          </a:p>
          <a:p>
            <a:r>
              <a:rPr lang="en-US" sz="2800" dirty="0" smtClean="0"/>
              <a:t>Sustainability</a:t>
            </a:r>
          </a:p>
          <a:p>
            <a:pPr lvl="1"/>
            <a:r>
              <a:rPr lang="en-US" sz="2000" dirty="0" smtClean="0"/>
              <a:t>Environmental degradation </a:t>
            </a:r>
          </a:p>
          <a:p>
            <a:pPr lvl="1"/>
            <a:r>
              <a:rPr lang="en-US" sz="2000" dirty="0" smtClean="0"/>
              <a:t>Resilience to climate shocks</a:t>
            </a:r>
          </a:p>
          <a:p>
            <a:r>
              <a:rPr lang="en-US" sz="2800" dirty="0" smtClean="0"/>
              <a:t>Food security</a:t>
            </a:r>
          </a:p>
        </p:txBody>
      </p:sp>
      <p:pic>
        <p:nvPicPr>
          <p:cNvPr id="6" name="Picture 5" descr="Bondan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5270" y="1493451"/>
            <a:ext cx="1712422" cy="1487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fghan 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4150" y="2371456"/>
            <a:ext cx="1655856" cy="1537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Rural wo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0787" y="3231549"/>
            <a:ext cx="1706880" cy="1417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rrigated far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0531" y="981503"/>
            <a:ext cx="1706880" cy="131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xcart-clear-Web.gif"/>
          <p:cNvPicPr>
            <a:picLocks noChangeAspect="1"/>
          </p:cNvPicPr>
          <p:nvPr/>
        </p:nvPicPr>
        <p:blipFill>
          <a:blip r:embed="rId3" cstate="print">
            <a:lum bright="32000" contrast="-10000"/>
          </a:blip>
          <a:stretch>
            <a:fillRect/>
          </a:stretch>
        </p:blipFill>
        <p:spPr>
          <a:xfrm>
            <a:off x="5089012" y="2571750"/>
            <a:ext cx="4283589" cy="2594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2457450"/>
            <a:ext cx="4724400" cy="268605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Challenges to Agriculture &amp; Rural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626"/>
            <a:ext cx="8229600" cy="362822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Slowing agricultural productivity growth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Degraded natural resource base (soils, water)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Increasing water scarcity and competition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Declining competitiveness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Demographic pressure, declining &amp; fragmented farms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Neglect of agriculture sector, poor public expenditures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Changes in official development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Constraints and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6013"/>
          <a:ext cx="8229600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FDD0FB-1121-4C1D-956F-BF6FB45AC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6FDD0FB-1121-4C1D-956F-BF6FB45AC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6FDD0FB-1121-4C1D-956F-BF6FB45AC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B03A08-9A74-48DA-AA55-D8958B68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DFB03A08-9A74-48DA-AA55-D8958B68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DFB03A08-9A74-48DA-AA55-D8958B68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C2C43-755F-41FB-8924-8184AEBD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15C2C43-755F-41FB-8924-8184AEBD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15C2C43-755F-41FB-8924-8184AEBD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54AD3-A8A4-4ED4-9B2B-8D76457DD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B154AD3-A8A4-4ED4-9B2B-8D76457DD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B154AD3-A8A4-4ED4-9B2B-8D76457DD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Changing context and opportunities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6013"/>
          <a:ext cx="8229600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3FF95-3CE2-481C-9244-6A29EEDD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F833FF95-3CE2-481C-9244-6A29EEDD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833FF95-3CE2-481C-9244-6A29EEDD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4223A-C6D8-4257-8AD1-00AB5315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E3B4223A-C6D8-4257-8AD1-00AB5315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E3B4223A-C6D8-4257-8AD1-00AB5315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D4329-E706-48CF-B6AD-85281F4B0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F6D4329-E706-48CF-B6AD-85281F4B0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F6D4329-E706-48CF-B6AD-85281F4B0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244DE-8A3B-4CF0-B8A1-0953FA19E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CC2244DE-8A3B-4CF0-B8A1-0953FA19E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C2244DE-8A3B-4CF0-B8A1-0953FA19E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We Work at the World Bank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6013"/>
          <a:ext cx="8229600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1E965-FD75-4A11-B3E0-8A890A828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A61E965-FD75-4A11-B3E0-8A890A828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264FC-E850-4390-952B-0BB672C04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DF5264FC-E850-4390-952B-0BB672C04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AFD212-AE61-46A6-BD51-C111E100D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8AFD212-AE61-46A6-BD51-C111E100D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411522-38E3-476D-B5AC-9199811C8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5411522-38E3-476D-B5AC-9199811C8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B28E5D-4E24-40E7-83B8-12C558D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38B28E5D-4E24-40E7-83B8-12C558D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5A22CE-A56E-4412-91FF-1257875FB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245A22CE-A56E-4412-91FF-1257875FB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30ADA3-591A-4AE5-97F0-B2731ECE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0330ADA3-591A-4AE5-97F0-B2731ECE5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687CDB-3DF7-47E5-851A-8CD86BD05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A687CDB-3DF7-47E5-851A-8CD86BD05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0A0DE-0773-4C83-8DB1-54A81AE26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9610A0DE-0773-4C83-8DB1-54A81AE26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F445C-90E5-41CA-8561-FB44AE2CD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03F445C-90E5-41CA-8561-FB44AE2CD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253AB-45DA-4CF8-9C3B-01A432AF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E95253AB-45DA-4CF8-9C3B-01A432AF1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Strategic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promote inclusive and sustainable rural growth and food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Operationalizing</a:t>
            </a:r>
            <a:r>
              <a:rPr lang="en-US" dirty="0" smtClean="0"/>
              <a:t> the action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0570" y="1116013"/>
          <a:ext cx="8686800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ASAW preferred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11952</TotalTime>
  <Words>717</Words>
  <Application>Microsoft Office PowerPoint</Application>
  <PresentationFormat>On-screen Show (16:9)</PresentationFormat>
  <Paragraphs>227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Agriculture &amp; Rural Development</vt:lpstr>
      <vt:lpstr>A Region of Contradictions</vt:lpstr>
      <vt:lpstr>Where do our clients want to be in 2030? </vt:lpstr>
      <vt:lpstr>Challenges to Agriculture &amp; Rural</vt:lpstr>
      <vt:lpstr>Constraints and challenges</vt:lpstr>
      <vt:lpstr>Changing context and opportunities</vt:lpstr>
      <vt:lpstr>How We Work at the World Bank</vt:lpstr>
      <vt:lpstr>Our Strategic Objective</vt:lpstr>
      <vt:lpstr>Operationalizing the action plan</vt:lpstr>
      <vt:lpstr>Focus areas and building blocks</vt:lpstr>
      <vt:lpstr>Differentiated interventions for clients</vt:lpstr>
      <vt:lpstr>Bringing focus to lagging areas:  food security and growth</vt:lpstr>
      <vt:lpstr>Agriculture &amp; rural  comprise 25% of projects  and 21% of the Bank’s current commitments  in South Asia</vt:lpstr>
      <vt:lpstr>Investment on an upward trend</vt:lpstr>
      <vt:lpstr>World Bank lending to agriculture is rising . . .  dominated by India</vt:lpstr>
      <vt:lpstr>Projects and Lending Across the Region (millions)</vt:lpstr>
      <vt:lpstr>Significant challenges outside of India</vt:lpstr>
      <vt:lpstr>Most investment in water and general rural development</vt:lpstr>
      <vt:lpstr>Activities and Priorities</vt:lpstr>
      <vt:lpstr>Activities and Priorities</vt:lpstr>
      <vt:lpstr>Activities and Priorities</vt:lpstr>
      <vt:lpstr>Activities and Priorities</vt:lpstr>
      <vt:lpstr>Activities and Priorities</vt:lpstr>
      <vt:lpstr>Activities and Priorities</vt:lpstr>
      <vt:lpstr>Activities and Priorities</vt:lpstr>
      <vt:lpstr>Thank you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Bank South Asia Agriculture Action Plan</dc:title>
  <dc:creator>WB11824</dc:creator>
  <cp:lastModifiedBy>Regina Birner</cp:lastModifiedBy>
  <cp:revision>740</cp:revision>
  <dcterms:created xsi:type="dcterms:W3CDTF">2010-03-08T17:58:13Z</dcterms:created>
  <dcterms:modified xsi:type="dcterms:W3CDTF">2012-06-18T09:52:59Z</dcterms:modified>
</cp:coreProperties>
</file>